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147483282" r:id="rId2"/>
    <p:sldId id="2139118149" r:id="rId3"/>
    <p:sldId id="2139118127" r:id="rId4"/>
    <p:sldId id="267" r:id="rId5"/>
    <p:sldId id="349" r:id="rId6"/>
    <p:sldId id="2147483290" r:id="rId7"/>
    <p:sldId id="2147483289" r:id="rId8"/>
    <p:sldId id="260" r:id="rId9"/>
    <p:sldId id="2147483301" r:id="rId10"/>
    <p:sldId id="2139118157" r:id="rId11"/>
    <p:sldId id="2147483296" r:id="rId12"/>
    <p:sldId id="2139118160" r:id="rId13"/>
    <p:sldId id="2147483303" r:id="rId14"/>
    <p:sldId id="2147483293" r:id="rId15"/>
    <p:sldId id="316" r:id="rId16"/>
    <p:sldId id="317" r:id="rId17"/>
    <p:sldId id="2139118155" r:id="rId18"/>
    <p:sldId id="310" r:id="rId19"/>
    <p:sldId id="2147483297" r:id="rId20"/>
    <p:sldId id="2139118139" r:id="rId21"/>
    <p:sldId id="2147483286" r:id="rId2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75D440BA-D2EC-DE43-A6A9-4787C549BD59}">
          <p14:sldIdLst>
            <p14:sldId id="2147483282"/>
          </p14:sldIdLst>
        </p14:section>
        <p14:section name="Main Content" id="{B86F8ECA-19CD-4AC4-9207-BCBA0D8DE72E}">
          <p14:sldIdLst>
            <p14:sldId id="2139118149"/>
            <p14:sldId id="2139118127"/>
            <p14:sldId id="267"/>
            <p14:sldId id="349"/>
            <p14:sldId id="2147483290"/>
            <p14:sldId id="2147483289"/>
            <p14:sldId id="260"/>
            <p14:sldId id="2147483301"/>
            <p14:sldId id="2139118157"/>
            <p14:sldId id="2147483296"/>
            <p14:sldId id="2139118160"/>
            <p14:sldId id="2147483303"/>
            <p14:sldId id="2147483293"/>
            <p14:sldId id="316"/>
            <p14:sldId id="317"/>
            <p14:sldId id="2139118155"/>
            <p14:sldId id="310"/>
            <p14:sldId id="2147483297"/>
            <p14:sldId id="2139118139"/>
          </p14:sldIdLst>
        </p14:section>
        <p14:section name="End Slide" id="{B2C22B72-07AA-4454-B568-02413F2E1CF4}">
          <p14:sldIdLst>
            <p14:sldId id="2147483286"/>
          </p14:sldIdLst>
        </p14:section>
      </p14:sectionLst>
    </p:ext>
    <p:ext uri="{EFAFB233-063F-42B5-8137-9DF3F51BA10A}">
      <p15:sldGuideLst xmlns:p15="http://schemas.microsoft.com/office/powerpoint/2012/main">
        <p15:guide id="1" orient="horz" pos="1933" userDrawn="1">
          <p15:clr>
            <a:srgbClr val="A4A3A4"/>
          </p15:clr>
        </p15:guide>
        <p15:guide id="2" pos="506" userDrawn="1">
          <p15:clr>
            <a:srgbClr val="A4A3A4"/>
          </p15:clr>
        </p15:guide>
        <p15:guide id="3" pos="642" userDrawn="1">
          <p15:clr>
            <a:srgbClr val="A4A3A4"/>
          </p15:clr>
        </p15:guide>
        <p15:guide id="4" orient="horz" pos="4065" userDrawn="1">
          <p15:clr>
            <a:srgbClr val="A4A3A4"/>
          </p15:clr>
        </p15:guide>
        <p15:guide id="5" pos="2751" userDrawn="1">
          <p15:clr>
            <a:srgbClr val="A4A3A4"/>
          </p15:clr>
        </p15:guide>
        <p15:guide id="6" orient="horz" pos="1139" userDrawn="1">
          <p15:clr>
            <a:srgbClr val="A4A3A4"/>
          </p15:clr>
        </p15:guide>
        <p15:guide id="7" orient="horz" pos="1321" userDrawn="1">
          <p15:clr>
            <a:srgbClr val="A4A3A4"/>
          </p15:clr>
        </p15:guide>
        <p15:guide id="8" orient="horz" pos="3702" userDrawn="1">
          <p15:clr>
            <a:srgbClr val="A4A3A4"/>
          </p15:clr>
        </p15:guide>
        <p15:guide id="9" orient="horz" pos="527" userDrawn="1">
          <p15:clr>
            <a:srgbClr val="A4A3A4"/>
          </p15:clr>
        </p15:guide>
        <p15:guide id="10" orient="horz" pos="822" userDrawn="1">
          <p15:clr>
            <a:srgbClr val="A4A3A4"/>
          </p15:clr>
        </p15:guide>
        <p15:guide id="11" orient="horz" pos="9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1}" name="Unknown" initials="" userId="Unknown" providerId="None"/>
  <p188:author id="{A419A40C-0006-9AF3-F31C-77DC0B851E01}" name="Amy Neale" initials="AN" userId="S::amy.neale@firaconsortium.com::95062281-3053-4487-b0b5-3bdb40a90c14" providerId="AD"/>
  <p188:author id="{F762A82E-5685-441D-EF58-4F4207F64A96}" name="Daniel Rasmus" initials="DR" userId="c07907dba0e3bea6" providerId="Windows Live"/>
  <p188:author id="{21708F30-5A24-645D-3A46-BD52E53CFB0D}" name="Thompson Patrick (CP PP GR AMR)" initials="PT" userId="S::Patrick.Thompson@infineon.com::050b5556-6ea9-4c66-8cb3-618d737c275e" providerId="AD"/>
  <p188:author id="{F6CF0549-B9FF-ECCF-A5B7-DD0234B6CC68}" name="Teddi Jensen" initials="TJ" userId="b4838d5b1b546066" providerId="Windows Live"/>
  <p188:author id="{F69C7A49-A0BF-3730-1A49-18CF2F7C656F}" name="Spitler, Debra" initials="DS" userId="S::Debra.Spitler@hidglobal.com::07de91e8-4fab-4a6a-bb96-eb3cf95b98c9" providerId="AD"/>
  <p188:author id="{99B81579-FC0D-9C35-295E-70B21397954E}" name="Amy Neale" initials="AN" userId="Amy Neale" providerId="None"/>
  <p188:author id="{5444D87D-AAB4-0923-1A67-D936ED6E1E21}" name="tvieracker@apple.com" initials="tv" userId="S::urn:spo:guest#tvieracker@apple.com::" providerId="AD"/>
  <p188:author id="{F4C81F98-7660-AAEC-1D6C-40814C3963A9}" name="Scharfen Bjoern (CSS DSI)" initials="BS" userId="S::Bjoern.Scharfen@infineon.com::b716bbf6-7a30-4509-8dd6-32e1ff385e41" providerId="AD"/>
  <p188:author id="{6AF7B6F2-C05D-E72F-28D2-7EEECDD3EB95}" name="Megan Stull" initials="MS" userId="c091346e7d1e5f5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6A1"/>
    <a:srgbClr val="CCCFD6"/>
    <a:srgbClr val="F8F8F8"/>
    <a:srgbClr val="E4E6E6"/>
    <a:srgbClr val="FAFAFA"/>
    <a:srgbClr val="F6F6F6"/>
    <a:srgbClr val="F5F5F5"/>
    <a:srgbClr val="E7E9EC"/>
    <a:srgbClr val="5B5E62"/>
    <a:srgbClr val="90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9" autoAdjust="0"/>
    <p:restoredTop sz="96170" autoAdjust="0"/>
  </p:normalViewPr>
  <p:slideViewPr>
    <p:cSldViewPr snapToGrid="0">
      <p:cViewPr varScale="1">
        <p:scale>
          <a:sx n="100" d="100"/>
          <a:sy n="100" d="100"/>
        </p:scale>
        <p:origin x="114" y="144"/>
      </p:cViewPr>
      <p:guideLst>
        <p:guide orient="horz" pos="1933"/>
        <p:guide pos="506"/>
        <p:guide pos="642"/>
        <p:guide orient="horz" pos="4065"/>
        <p:guide pos="2751"/>
        <p:guide orient="horz" pos="1139"/>
        <p:guide orient="horz" pos="1321"/>
        <p:guide orient="horz" pos="3702"/>
        <p:guide orient="horz" pos="527"/>
        <p:guide orient="horz" pos="822"/>
        <p:guide orient="horz" pos="981"/>
      </p:guideLst>
    </p:cSldViewPr>
  </p:slideViewPr>
  <p:outlineViewPr>
    <p:cViewPr>
      <p:scale>
        <a:sx n="33" d="100"/>
        <a:sy n="33" d="100"/>
      </p:scale>
      <p:origin x="0" y="-21264"/>
    </p:cViewPr>
  </p:outlineViewPr>
  <p:notesTextViewPr>
    <p:cViewPr>
      <p:scale>
        <a:sx n="125" d="100"/>
        <a:sy n="125" d="100"/>
      </p:scale>
      <p:origin x="0" y="0"/>
    </p:cViewPr>
  </p:notesTextViewPr>
  <p:sorterViewPr>
    <p:cViewPr>
      <p:scale>
        <a:sx n="1" d="1"/>
        <a:sy n="1" d="1"/>
      </p:scale>
      <p:origin x="0" y="0"/>
    </p:cViewPr>
  </p:sorterViewPr>
  <p:notesViewPr>
    <p:cSldViewPr snapToGrid="0">
      <p:cViewPr varScale="1">
        <p:scale>
          <a:sx n="102" d="100"/>
          <a:sy n="102" d="100"/>
        </p:scale>
        <p:origin x="28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FC44C4-9A9E-53DB-DBAD-595DA355E41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E93BD0D2-2B06-CFF0-876C-0AD2A18F7292}"/>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D38A3F1-F684-034F-80DA-238334537AC1}" type="datetimeFigureOut">
              <a:rPr lang="en-US" smtClean="0">
                <a:latin typeface="Arial" panose="020B0604020202020204" pitchFamily="34" charset="0"/>
              </a:rPr>
              <a:t>6/17/2026</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760B02E4-CF1C-16C7-F67B-37A87DC77B01}"/>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86B37D5-D6ED-4128-8EFA-0A43C05C1652}"/>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64E6BD10-8C9F-4A4F-8928-E2103D0AFF7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024453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1"/>
            <a:ext cx="2971800" cy="467311"/>
          </a:xfrm>
          <a:prstGeom prst="rect">
            <a:avLst/>
          </a:prstGeom>
        </p:spPr>
        <p:txBody>
          <a:bodyPr vert="horz" lIns="91440" tIns="45720" rIns="91440" bIns="45720" rtlCol="0"/>
          <a:lstStyle>
            <a:lvl1pPr algn="r">
              <a:defRPr sz="1200" b="0" i="0">
                <a:latin typeface="Arial" panose="020B0604020202020204" pitchFamily="34" charset="0"/>
              </a:defRPr>
            </a:lvl1pPr>
          </a:lstStyle>
          <a:p>
            <a:fld id="{DC08621D-EEF9-428F-9B62-AB371B4F96F6}" type="datetimeFigureOut">
              <a:rPr lang="en-US" smtClean="0"/>
              <a:pPr/>
              <a:t>6/17/2026</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6555"/>
            <a:ext cx="2971800" cy="46731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846555"/>
            <a:ext cx="2971800" cy="46731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4BF9DA0-4A28-4AA1-985B-B27ED8C10935}" type="slidenum">
              <a:rPr lang="en-US" smtClean="0"/>
              <a:pPr/>
              <a:t>‹#›</a:t>
            </a:fld>
            <a:endParaRPr lang="en-US" dirty="0"/>
          </a:p>
        </p:txBody>
      </p:sp>
    </p:spTree>
    <p:extLst>
      <p:ext uri="{BB962C8B-B14F-4D97-AF65-F5344CB8AC3E}">
        <p14:creationId xmlns:p14="http://schemas.microsoft.com/office/powerpoint/2010/main" val="369102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2</a:t>
            </a:fld>
            <a:endParaRPr lang="en-US" dirty="0"/>
          </a:p>
        </p:txBody>
      </p:sp>
    </p:spTree>
    <p:extLst>
      <p:ext uri="{BB962C8B-B14F-4D97-AF65-F5344CB8AC3E}">
        <p14:creationId xmlns:p14="http://schemas.microsoft.com/office/powerpoint/2010/main" val="192456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13</a:t>
            </a:fld>
            <a:endParaRPr lang="en-US" dirty="0"/>
          </a:p>
        </p:txBody>
      </p:sp>
    </p:spTree>
    <p:extLst>
      <p:ext uri="{BB962C8B-B14F-4D97-AF65-F5344CB8AC3E}">
        <p14:creationId xmlns:p14="http://schemas.microsoft.com/office/powerpoint/2010/main" val="350329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14</a:t>
            </a:fld>
            <a:endParaRPr lang="en-US" dirty="0"/>
          </a:p>
        </p:txBody>
      </p:sp>
    </p:spTree>
    <p:extLst>
      <p:ext uri="{BB962C8B-B14F-4D97-AF65-F5344CB8AC3E}">
        <p14:creationId xmlns:p14="http://schemas.microsoft.com/office/powerpoint/2010/main" val="398130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15</a:t>
            </a:fld>
            <a:endParaRPr lang="en-US" dirty="0"/>
          </a:p>
        </p:txBody>
      </p:sp>
    </p:spTree>
    <p:extLst>
      <p:ext uri="{BB962C8B-B14F-4D97-AF65-F5344CB8AC3E}">
        <p14:creationId xmlns:p14="http://schemas.microsoft.com/office/powerpoint/2010/main" val="281886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16</a:t>
            </a:fld>
            <a:endParaRPr lang="en-US" dirty="0"/>
          </a:p>
        </p:txBody>
      </p:sp>
    </p:spTree>
    <p:extLst>
      <p:ext uri="{BB962C8B-B14F-4D97-AF65-F5344CB8AC3E}">
        <p14:creationId xmlns:p14="http://schemas.microsoft.com/office/powerpoint/2010/main" val="150890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17</a:t>
            </a:fld>
            <a:endParaRPr lang="en-US" dirty="0"/>
          </a:p>
        </p:txBody>
      </p:sp>
    </p:spTree>
    <p:extLst>
      <p:ext uri="{BB962C8B-B14F-4D97-AF65-F5344CB8AC3E}">
        <p14:creationId xmlns:p14="http://schemas.microsoft.com/office/powerpoint/2010/main" val="250724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19</a:t>
            </a:fld>
            <a:endParaRPr lang="en-US" dirty="0"/>
          </a:p>
        </p:txBody>
      </p:sp>
    </p:spTree>
    <p:extLst>
      <p:ext uri="{BB962C8B-B14F-4D97-AF65-F5344CB8AC3E}">
        <p14:creationId xmlns:p14="http://schemas.microsoft.com/office/powerpoint/2010/main" val="184347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20</a:t>
            </a:fld>
            <a:endParaRPr lang="en-US" dirty="0"/>
          </a:p>
        </p:txBody>
      </p:sp>
    </p:spTree>
    <p:extLst>
      <p:ext uri="{BB962C8B-B14F-4D97-AF65-F5344CB8AC3E}">
        <p14:creationId xmlns:p14="http://schemas.microsoft.com/office/powerpoint/2010/main" val="36071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3</a:t>
            </a:fld>
            <a:endParaRPr lang="en-US" dirty="0"/>
          </a:p>
        </p:txBody>
      </p:sp>
    </p:spTree>
    <p:extLst>
      <p:ext uri="{BB962C8B-B14F-4D97-AF65-F5344CB8AC3E}">
        <p14:creationId xmlns:p14="http://schemas.microsoft.com/office/powerpoint/2010/main" val="395729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4</a:t>
            </a:fld>
            <a:endParaRPr lang="en-US" dirty="0"/>
          </a:p>
        </p:txBody>
      </p:sp>
    </p:spTree>
    <p:extLst>
      <p:ext uri="{BB962C8B-B14F-4D97-AF65-F5344CB8AC3E}">
        <p14:creationId xmlns:p14="http://schemas.microsoft.com/office/powerpoint/2010/main" val="396462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5</a:t>
            </a:fld>
            <a:endParaRPr lang="en-US" dirty="0"/>
          </a:p>
        </p:txBody>
      </p:sp>
    </p:spTree>
    <p:extLst>
      <p:ext uri="{BB962C8B-B14F-4D97-AF65-F5344CB8AC3E}">
        <p14:creationId xmlns:p14="http://schemas.microsoft.com/office/powerpoint/2010/main" val="356599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8</a:t>
            </a:fld>
            <a:endParaRPr lang="en-US" dirty="0"/>
          </a:p>
        </p:txBody>
      </p:sp>
    </p:spTree>
    <p:extLst>
      <p:ext uri="{BB962C8B-B14F-4D97-AF65-F5344CB8AC3E}">
        <p14:creationId xmlns:p14="http://schemas.microsoft.com/office/powerpoint/2010/main" val="329626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9</a:t>
            </a:fld>
            <a:endParaRPr lang="en-US" dirty="0"/>
          </a:p>
        </p:txBody>
      </p:sp>
    </p:spTree>
    <p:extLst>
      <p:ext uri="{BB962C8B-B14F-4D97-AF65-F5344CB8AC3E}">
        <p14:creationId xmlns:p14="http://schemas.microsoft.com/office/powerpoint/2010/main" val="70450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10</a:t>
            </a:fld>
            <a:endParaRPr lang="en-US" dirty="0"/>
          </a:p>
        </p:txBody>
      </p:sp>
    </p:spTree>
    <p:extLst>
      <p:ext uri="{BB962C8B-B14F-4D97-AF65-F5344CB8AC3E}">
        <p14:creationId xmlns:p14="http://schemas.microsoft.com/office/powerpoint/2010/main" val="293898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11</a:t>
            </a:fld>
            <a:endParaRPr lang="en-US" dirty="0"/>
          </a:p>
        </p:txBody>
      </p:sp>
    </p:spTree>
    <p:extLst>
      <p:ext uri="{BB962C8B-B14F-4D97-AF65-F5344CB8AC3E}">
        <p14:creationId xmlns:p14="http://schemas.microsoft.com/office/powerpoint/2010/main" val="226417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F9DA0-4A28-4AA1-985B-B27ED8C10935}" type="slidenum">
              <a:rPr lang="en-US" smtClean="0"/>
              <a:t>12</a:t>
            </a:fld>
            <a:endParaRPr lang="en-US" dirty="0"/>
          </a:p>
        </p:txBody>
      </p:sp>
    </p:spTree>
    <p:extLst>
      <p:ext uri="{BB962C8B-B14F-4D97-AF65-F5344CB8AC3E}">
        <p14:creationId xmlns:p14="http://schemas.microsoft.com/office/powerpoint/2010/main" val="3114251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ue">
    <p:bg>
      <p:bgPr>
        <a:solidFill>
          <a:srgbClr val="357EB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DED32B-3622-B484-71C9-47AFD2E367E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14335" y="942592"/>
            <a:ext cx="10414736" cy="3430002"/>
          </a:xfrm>
          <a:prstGeom prst="rect">
            <a:avLst/>
          </a:prstGeom>
        </p:spPr>
      </p:pic>
      <p:pic>
        <p:nvPicPr>
          <p:cNvPr id="13" name="Picture 12">
            <a:extLst>
              <a:ext uri="{FF2B5EF4-FFF2-40B4-BE49-F238E27FC236}">
                <a16:creationId xmlns:a16="http://schemas.microsoft.com/office/drawing/2014/main" id="{54F6B14A-13FC-2D45-9799-4D0FB73B88E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266084" y="274541"/>
            <a:ext cx="3520627" cy="765354"/>
          </a:xfrm>
          <a:prstGeom prst="rect">
            <a:avLst/>
          </a:prstGeom>
        </p:spPr>
      </p:pic>
      <p:sp>
        <p:nvSpPr>
          <p:cNvPr id="22" name="Title 1">
            <a:extLst>
              <a:ext uri="{FF2B5EF4-FFF2-40B4-BE49-F238E27FC236}">
                <a16:creationId xmlns:a16="http://schemas.microsoft.com/office/drawing/2014/main" id="{B84EC69C-A00C-ACF1-698E-CD14240C8630}"/>
              </a:ext>
            </a:extLst>
          </p:cNvPr>
          <p:cNvSpPr>
            <a:spLocks noGrp="1"/>
          </p:cNvSpPr>
          <p:nvPr>
            <p:ph type="ctrTitle" hasCustomPrompt="1"/>
          </p:nvPr>
        </p:nvSpPr>
        <p:spPr>
          <a:xfrm>
            <a:off x="1284514" y="3379567"/>
            <a:ext cx="10253770" cy="1832418"/>
          </a:xfrm>
          <a:prstGeom prst="rect">
            <a:avLst/>
          </a:prstGeom>
          <a:effectLst/>
        </p:spPr>
        <p:txBody>
          <a:bodyPr anchor="b"/>
          <a:lstStyle>
            <a:lvl1pPr algn="l">
              <a:defRPr sz="6000" b="0" i="0">
                <a:solidFill>
                  <a:schemeClr val="bg1"/>
                </a:solidFill>
                <a:latin typeface="Arial" panose="020B0604020202020204" pitchFamily="34" charset="0"/>
              </a:defRPr>
            </a:lvl1pPr>
          </a:lstStyle>
          <a:p>
            <a:r>
              <a:rPr lang="en-US" dirty="0"/>
              <a:t>Click to edit title</a:t>
            </a:r>
          </a:p>
        </p:txBody>
      </p:sp>
      <p:sp>
        <p:nvSpPr>
          <p:cNvPr id="23" name="Subtitle 2">
            <a:extLst>
              <a:ext uri="{FF2B5EF4-FFF2-40B4-BE49-F238E27FC236}">
                <a16:creationId xmlns:a16="http://schemas.microsoft.com/office/drawing/2014/main" id="{ADE9964C-CC7E-FEFE-3C8E-31D73507C210}"/>
              </a:ext>
            </a:extLst>
          </p:cNvPr>
          <p:cNvSpPr>
            <a:spLocks noGrp="1"/>
          </p:cNvSpPr>
          <p:nvPr>
            <p:ph type="subTitle" idx="1" hasCustomPrompt="1"/>
          </p:nvPr>
        </p:nvSpPr>
        <p:spPr>
          <a:xfrm>
            <a:off x="1284514" y="5353067"/>
            <a:ext cx="10253770" cy="743051"/>
          </a:xfrm>
          <a:effectLst/>
        </p:spPr>
        <p:txBody>
          <a:bodyPr/>
          <a:lstStyle>
            <a:lvl1pPr marL="0" indent="0" algn="l">
              <a:spcBef>
                <a:spcPts val="300"/>
              </a:spcBef>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7" name="Text Placeholder 24">
            <a:extLst>
              <a:ext uri="{FF2B5EF4-FFF2-40B4-BE49-F238E27FC236}">
                <a16:creationId xmlns:a16="http://schemas.microsoft.com/office/drawing/2014/main" id="{A7578749-4576-798D-5034-8A3E84D2B0AD}"/>
              </a:ext>
            </a:extLst>
          </p:cNvPr>
          <p:cNvSpPr>
            <a:spLocks noGrp="1"/>
          </p:cNvSpPr>
          <p:nvPr>
            <p:ph type="body" sz="quarter" idx="10" hasCustomPrompt="1"/>
          </p:nvPr>
        </p:nvSpPr>
        <p:spPr>
          <a:xfrm>
            <a:off x="1284288" y="6195090"/>
            <a:ext cx="5325234" cy="390525"/>
          </a:xfrm>
        </p:spPr>
        <p:txBody>
          <a:bodyPr>
            <a:normAutofit/>
          </a:bodyPr>
          <a:lstStyle>
            <a:lvl1pPr marL="0" indent="0">
              <a:buNone/>
              <a:defRPr sz="1600">
                <a:solidFill>
                  <a:schemeClr val="bg1"/>
                </a:solidFill>
              </a:defRPr>
            </a:lvl1pPr>
          </a:lstStyle>
          <a:p>
            <a:pPr lvl="0"/>
            <a:r>
              <a:rPr lang="en-US" dirty="0"/>
              <a:t>Presenter / Date</a:t>
            </a:r>
          </a:p>
        </p:txBody>
      </p:sp>
      <p:pic>
        <p:nvPicPr>
          <p:cNvPr id="7" name="Graphic 6">
            <a:extLst>
              <a:ext uri="{FF2B5EF4-FFF2-40B4-BE49-F238E27FC236}">
                <a16:creationId xmlns:a16="http://schemas.microsoft.com/office/drawing/2014/main" id="{F05636B2-B378-22EE-83E5-A1D7B0815EFD}"/>
              </a:ext>
            </a:extLst>
          </p:cNvPr>
          <p:cNvPicPr>
            <a:picLocks noChangeAspect="1"/>
          </p:cNvPicPr>
          <p:nvPr userDrawn="1"/>
        </p:nvPicPr>
        <p:blipFill>
          <a:blip>
            <a:alphaModFix/>
            <a:extLst>
              <a:ext uri="{96DAC541-7B7A-43D3-8B79-37D633B846F1}">
                <asvg:svgBlip xmlns:asvg="http://schemas.microsoft.com/office/drawing/2016/SVG/main" r:embed="rId4"/>
              </a:ext>
            </a:extLst>
          </a:blip>
          <a:srcRect/>
          <a:stretch/>
        </p:blipFill>
        <p:spPr>
          <a:xfrm>
            <a:off x="2698814" y="2787641"/>
            <a:ext cx="415556" cy="415556"/>
          </a:xfrm>
          <a:prstGeom prst="rect">
            <a:avLst/>
          </a:prstGeom>
        </p:spPr>
      </p:pic>
      <p:pic>
        <p:nvPicPr>
          <p:cNvPr id="3" name="Graphic 2">
            <a:extLst>
              <a:ext uri="{FF2B5EF4-FFF2-40B4-BE49-F238E27FC236}">
                <a16:creationId xmlns:a16="http://schemas.microsoft.com/office/drawing/2014/main" id="{80E3FF5F-133A-528B-CA86-7595678B56FD}"/>
              </a:ext>
            </a:extLst>
          </p:cNvPr>
          <p:cNvPicPr>
            <a:picLocks noChangeAspect="1"/>
          </p:cNvPicPr>
          <p:nvPr userDrawn="1"/>
        </p:nvPicPr>
        <p:blipFill>
          <a:blip>
            <a:alphaModFix/>
            <a:extLst>
              <a:ext uri="{96DAC541-7B7A-43D3-8B79-37D633B846F1}">
                <asvg:svgBlip xmlns:asvg="http://schemas.microsoft.com/office/drawing/2016/SVG/main" r:embed="rId4"/>
              </a:ext>
            </a:extLst>
          </a:blip>
          <a:srcRect/>
          <a:stretch/>
        </p:blipFill>
        <p:spPr>
          <a:xfrm>
            <a:off x="5118348" y="2985353"/>
            <a:ext cx="415556" cy="415556"/>
          </a:xfrm>
          <a:prstGeom prst="rect">
            <a:avLst/>
          </a:prstGeom>
        </p:spPr>
      </p:pic>
      <p:pic>
        <p:nvPicPr>
          <p:cNvPr id="4" name="Graphic 3">
            <a:extLst>
              <a:ext uri="{FF2B5EF4-FFF2-40B4-BE49-F238E27FC236}">
                <a16:creationId xmlns:a16="http://schemas.microsoft.com/office/drawing/2014/main" id="{A662B18F-BD38-9AC0-EA8F-6C022C3FB91D}"/>
              </a:ext>
            </a:extLst>
          </p:cNvPr>
          <p:cNvPicPr>
            <a:picLocks noChangeAspect="1"/>
          </p:cNvPicPr>
          <p:nvPr userDrawn="1"/>
        </p:nvPicPr>
        <p:blipFill>
          <a:blip>
            <a:alphaModFix/>
            <a:extLst>
              <a:ext uri="{96DAC541-7B7A-43D3-8B79-37D633B846F1}">
                <asvg:svgBlip xmlns:asvg="http://schemas.microsoft.com/office/drawing/2016/SVG/main" r:embed="rId5"/>
              </a:ext>
            </a:extLst>
          </a:blip>
          <a:srcRect/>
          <a:stretch/>
        </p:blipFill>
        <p:spPr>
          <a:xfrm>
            <a:off x="5454014" y="1793160"/>
            <a:ext cx="415556" cy="415556"/>
          </a:xfrm>
          <a:prstGeom prst="rect">
            <a:avLst/>
          </a:prstGeom>
        </p:spPr>
      </p:pic>
      <p:pic>
        <p:nvPicPr>
          <p:cNvPr id="10" name="Graphic 9">
            <a:extLst>
              <a:ext uri="{FF2B5EF4-FFF2-40B4-BE49-F238E27FC236}">
                <a16:creationId xmlns:a16="http://schemas.microsoft.com/office/drawing/2014/main" id="{8790675D-D6B4-0B95-3CC0-5BD5B85252BA}"/>
              </a:ext>
            </a:extLst>
          </p:cNvPr>
          <p:cNvPicPr>
            <a:picLocks noChangeAspect="1"/>
          </p:cNvPicPr>
          <p:nvPr userDrawn="1"/>
        </p:nvPicPr>
        <p:blipFill>
          <a:blip>
            <a:alphaModFix/>
            <a:extLst>
              <a:ext uri="{96DAC541-7B7A-43D3-8B79-37D633B846F1}">
                <asvg:svgBlip xmlns:asvg="http://schemas.microsoft.com/office/drawing/2016/SVG/main" r:embed="rId4"/>
              </a:ext>
            </a:extLst>
          </a:blip>
          <a:srcRect/>
          <a:stretch/>
        </p:blipFill>
        <p:spPr>
          <a:xfrm>
            <a:off x="7218383" y="2569797"/>
            <a:ext cx="415556" cy="415556"/>
          </a:xfrm>
          <a:prstGeom prst="rect">
            <a:avLst/>
          </a:prstGeom>
        </p:spPr>
      </p:pic>
      <p:sp>
        <p:nvSpPr>
          <p:cNvPr id="2" name="Rectangle 1">
            <a:extLst>
              <a:ext uri="{FF2B5EF4-FFF2-40B4-BE49-F238E27FC236}">
                <a16:creationId xmlns:a16="http://schemas.microsoft.com/office/drawing/2014/main" id="{C25A11D0-DD0A-4365-A035-1F36ABA9120D}"/>
              </a:ext>
            </a:extLst>
          </p:cNvPr>
          <p:cNvSpPr/>
          <p:nvPr userDrawn="1"/>
        </p:nvSpPr>
        <p:spPr>
          <a:xfrm>
            <a:off x="9873574" y="6195090"/>
            <a:ext cx="2247090" cy="6144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78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6860DB5-B739-4D56-9912-52E4C41DDAAE}"/>
              </a:ext>
            </a:extLst>
          </p:cNvPr>
          <p:cNvSpPr>
            <a:spLocks noGrp="1"/>
          </p:cNvSpPr>
          <p:nvPr>
            <p:ph type="pic" sz="quarter" idx="13" hasCustomPrompt="1"/>
          </p:nvPr>
        </p:nvSpPr>
        <p:spPr>
          <a:xfrm>
            <a:off x="8477250" y="1554692"/>
            <a:ext cx="2926080" cy="2926080"/>
          </a:xfrm>
        </p:spPr>
        <p:txBody>
          <a:bodyPr anchor="ctr"/>
          <a:lstStyle>
            <a:lvl1pPr marL="0" indent="0" algn="ctr">
              <a:buNone/>
              <a:defRPr/>
            </a:lvl1pPr>
          </a:lstStyle>
          <a:p>
            <a:r>
              <a:rPr lang="en-US" dirty="0"/>
              <a:t>Add picture</a:t>
            </a:r>
          </a:p>
        </p:txBody>
      </p:sp>
      <p:grpSp>
        <p:nvGrpSpPr>
          <p:cNvPr id="8" name="Group 7">
            <a:extLst>
              <a:ext uri="{FF2B5EF4-FFF2-40B4-BE49-F238E27FC236}">
                <a16:creationId xmlns:a16="http://schemas.microsoft.com/office/drawing/2014/main" id="{DC638776-9058-2D12-E229-CC82029FC0F0}"/>
              </a:ext>
            </a:extLst>
          </p:cNvPr>
          <p:cNvGrpSpPr/>
          <p:nvPr userDrawn="1"/>
        </p:nvGrpSpPr>
        <p:grpSpPr>
          <a:xfrm>
            <a:off x="8515849" y="1"/>
            <a:ext cx="2634897" cy="922350"/>
            <a:chOff x="9258136" y="0"/>
            <a:chExt cx="3381032" cy="1183536"/>
          </a:xfrm>
        </p:grpSpPr>
        <p:sp>
          <p:nvSpPr>
            <p:cNvPr id="10" name="Freeform 9">
              <a:extLst>
                <a:ext uri="{FF2B5EF4-FFF2-40B4-BE49-F238E27FC236}">
                  <a16:creationId xmlns:a16="http://schemas.microsoft.com/office/drawing/2014/main" id="{67B3182D-E01E-B1CA-30AE-C5EBFA8F8D0B}"/>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38134CCD-121F-EA1D-87C8-11896E71446C}"/>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B5D951D1-A4F9-B8A5-D87D-832D6E8F999B}"/>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Freeform 15">
            <a:extLst>
              <a:ext uri="{FF2B5EF4-FFF2-40B4-BE49-F238E27FC236}">
                <a16:creationId xmlns:a16="http://schemas.microsoft.com/office/drawing/2014/main" id="{F1793A23-D9DD-3112-D4BA-7EDAFDDEDB81}"/>
              </a:ext>
            </a:extLst>
          </p:cNvPr>
          <p:cNvSpPr/>
          <p:nvPr userDrawn="1"/>
        </p:nvSpPr>
        <p:spPr>
          <a:xfrm rot="10800000">
            <a:off x="2" y="1115047"/>
            <a:ext cx="12191998" cy="4627906"/>
          </a:xfrm>
          <a:custGeom>
            <a:avLst/>
            <a:gdLst>
              <a:gd name="connsiteX0" fmla="*/ 2279494 w 12191998"/>
              <a:gd name="connsiteY0" fmla="*/ 4025173 h 4627906"/>
              <a:gd name="connsiteX1" fmla="*/ 3513650 w 12191998"/>
              <a:gd name="connsiteY1" fmla="*/ 2791017 h 4627906"/>
              <a:gd name="connsiteX2" fmla="*/ 2279494 w 12191998"/>
              <a:gd name="connsiteY2" fmla="*/ 1556861 h 4627906"/>
              <a:gd name="connsiteX3" fmla="*/ 1045338 w 12191998"/>
              <a:gd name="connsiteY3" fmla="*/ 1556861 h 4627906"/>
              <a:gd name="connsiteX4" fmla="*/ 1045338 w 12191998"/>
              <a:gd name="connsiteY4" fmla="*/ 2791016 h 4627906"/>
              <a:gd name="connsiteX5" fmla="*/ 2279494 w 12191998"/>
              <a:gd name="connsiteY5" fmla="*/ 4025172 h 4627906"/>
              <a:gd name="connsiteX6" fmla="*/ 12191998 w 12191998"/>
              <a:gd name="connsiteY6" fmla="*/ 4627906 h 4627906"/>
              <a:gd name="connsiteX7" fmla="*/ 0 w 12191998"/>
              <a:gd name="connsiteY7" fmla="*/ 4627906 h 4627906"/>
              <a:gd name="connsiteX8" fmla="*/ 0 w 12191998"/>
              <a:gd name="connsiteY8" fmla="*/ 0 h 4627906"/>
              <a:gd name="connsiteX9" fmla="*/ 12191998 w 12191998"/>
              <a:gd name="connsiteY9" fmla="*/ 0 h 46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8" h="4627906">
                <a:moveTo>
                  <a:pt x="2279494" y="4025173"/>
                </a:moveTo>
                <a:cubicBezTo>
                  <a:pt x="2961100" y="4025173"/>
                  <a:pt x="3513650" y="3472623"/>
                  <a:pt x="3513650" y="2791017"/>
                </a:cubicBezTo>
                <a:cubicBezTo>
                  <a:pt x="3513650" y="2109411"/>
                  <a:pt x="2961100" y="1556861"/>
                  <a:pt x="2279494" y="1556861"/>
                </a:cubicBezTo>
                <a:lnTo>
                  <a:pt x="1045338" y="1556861"/>
                </a:lnTo>
                <a:lnTo>
                  <a:pt x="1045338" y="2791016"/>
                </a:lnTo>
                <a:cubicBezTo>
                  <a:pt x="1045338" y="3472622"/>
                  <a:pt x="1597888" y="4025172"/>
                  <a:pt x="2279494" y="4025172"/>
                </a:cubicBezTo>
                <a:close/>
                <a:moveTo>
                  <a:pt x="12191998" y="4627906"/>
                </a:moveTo>
                <a:lnTo>
                  <a:pt x="0" y="4627906"/>
                </a:lnTo>
                <a:lnTo>
                  <a:pt x="0" y="0"/>
                </a:lnTo>
                <a:lnTo>
                  <a:pt x="12191998" y="0"/>
                </a:lnTo>
                <a:close/>
              </a:path>
            </a:pathLst>
          </a:cu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7" name="Group 16">
            <a:extLst>
              <a:ext uri="{FF2B5EF4-FFF2-40B4-BE49-F238E27FC236}">
                <a16:creationId xmlns:a16="http://schemas.microsoft.com/office/drawing/2014/main" id="{23BA7064-3114-CCCC-EF9D-4F48B68DC3E9}"/>
              </a:ext>
            </a:extLst>
          </p:cNvPr>
          <p:cNvGrpSpPr/>
          <p:nvPr userDrawn="1"/>
        </p:nvGrpSpPr>
        <p:grpSpPr>
          <a:xfrm>
            <a:off x="1642428" y="1600796"/>
            <a:ext cx="897430" cy="792891"/>
            <a:chOff x="2290559" y="1372723"/>
            <a:chExt cx="600066" cy="558800"/>
          </a:xfrm>
          <a:noFill/>
        </p:grpSpPr>
        <p:pic>
          <p:nvPicPr>
            <p:cNvPr id="18" name="Picture 14">
              <a:extLst>
                <a:ext uri="{FF2B5EF4-FFF2-40B4-BE49-F238E27FC236}">
                  <a16:creationId xmlns:a16="http://schemas.microsoft.com/office/drawing/2014/main" id="{1060EF0B-9632-51A5-F423-3785CA17D7DA}"/>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rot="10800000">
              <a:off x="2290559" y="1372723"/>
              <a:ext cx="292704" cy="558800"/>
            </a:xfrm>
            <a:prstGeom prst="rect">
              <a:avLst/>
            </a:prstGeom>
          </p:spPr>
        </p:pic>
        <p:pic>
          <p:nvPicPr>
            <p:cNvPr id="19" name="Picture 14">
              <a:extLst>
                <a:ext uri="{FF2B5EF4-FFF2-40B4-BE49-F238E27FC236}">
                  <a16:creationId xmlns:a16="http://schemas.microsoft.com/office/drawing/2014/main" id="{195B9541-A533-87F5-E4CA-F8D564DFD57C}"/>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rot="10800000">
              <a:off x="2597921" y="1372723"/>
              <a:ext cx="292704" cy="558800"/>
            </a:xfrm>
            <a:prstGeom prst="rect">
              <a:avLst/>
            </a:prstGeom>
          </p:spPr>
        </p:pic>
      </p:grpSp>
      <p:sp>
        <p:nvSpPr>
          <p:cNvPr id="31" name="Text Placeholder 6">
            <a:extLst>
              <a:ext uri="{FF2B5EF4-FFF2-40B4-BE49-F238E27FC236}">
                <a16:creationId xmlns:a16="http://schemas.microsoft.com/office/drawing/2014/main" id="{74D550B4-B98F-38B1-A75F-2316FF402CA4}"/>
              </a:ext>
            </a:extLst>
          </p:cNvPr>
          <p:cNvSpPr>
            <a:spLocks noGrp="1"/>
          </p:cNvSpPr>
          <p:nvPr>
            <p:ph type="body" sz="quarter" idx="11" hasCustomPrompt="1"/>
          </p:nvPr>
        </p:nvSpPr>
        <p:spPr>
          <a:xfrm>
            <a:off x="1913403" y="1997242"/>
            <a:ext cx="6408406" cy="2586790"/>
          </a:xfrm>
        </p:spPr>
        <p:txBody>
          <a:bodyPr>
            <a:noAutofit/>
          </a:bodyPr>
          <a:lstStyle>
            <a:lvl1pPr marL="0" indent="0">
              <a:lnSpc>
                <a:spcPct val="130000"/>
              </a:lnSpc>
              <a:buNone/>
              <a:defRPr sz="2400">
                <a:solidFill>
                  <a:schemeClr val="tx1"/>
                </a:solidFill>
              </a:defRPr>
            </a:lvl1pPr>
            <a:lvl2pPr marL="182880" indent="0">
              <a:buNone/>
              <a:defRPr/>
            </a:lvl2pPr>
          </a:lstStyle>
          <a:p>
            <a:pPr lvl="0"/>
            <a:r>
              <a:rPr lang="en-US" dirty="0"/>
              <a:t>Click to edit text</a:t>
            </a:r>
          </a:p>
        </p:txBody>
      </p:sp>
      <p:sp>
        <p:nvSpPr>
          <p:cNvPr id="3" name="Text Placeholder 6">
            <a:extLst>
              <a:ext uri="{FF2B5EF4-FFF2-40B4-BE49-F238E27FC236}">
                <a16:creationId xmlns:a16="http://schemas.microsoft.com/office/drawing/2014/main" id="{15851575-70A7-E9E6-E50E-7B4156760D91}"/>
              </a:ext>
            </a:extLst>
          </p:cNvPr>
          <p:cNvSpPr>
            <a:spLocks noGrp="1"/>
          </p:cNvSpPr>
          <p:nvPr>
            <p:ph type="body" sz="quarter" idx="12" hasCustomPrompt="1"/>
          </p:nvPr>
        </p:nvSpPr>
        <p:spPr>
          <a:xfrm>
            <a:off x="1913403" y="4571109"/>
            <a:ext cx="5142154" cy="466139"/>
          </a:xfrm>
        </p:spPr>
        <p:txBody>
          <a:bodyPr>
            <a:noAutofit/>
          </a:bodyPr>
          <a:lstStyle>
            <a:lvl1pPr marL="0" indent="0">
              <a:lnSpc>
                <a:spcPct val="130000"/>
              </a:lnSpc>
              <a:buNone/>
              <a:defRPr sz="2000">
                <a:solidFill>
                  <a:schemeClr val="accent2"/>
                </a:solidFill>
              </a:defRPr>
            </a:lvl1pPr>
            <a:lvl2pPr marL="182880" indent="0">
              <a:buNone/>
              <a:defRPr/>
            </a:lvl2pPr>
          </a:lstStyle>
          <a:p>
            <a:pPr lvl="0"/>
            <a:r>
              <a:rPr lang="en-US" dirty="0"/>
              <a:t>—Attribution</a:t>
            </a:r>
          </a:p>
        </p:txBody>
      </p:sp>
    </p:spTree>
    <p:extLst>
      <p:ext uri="{BB962C8B-B14F-4D97-AF65-F5344CB8AC3E}">
        <p14:creationId xmlns:p14="http://schemas.microsoft.com/office/powerpoint/2010/main" val="245513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4A795BF-F9FE-4ADB-8F27-4DBA1257AC28}"/>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2"/>
                </a:solidFill>
              </a:defRPr>
            </a:lvl1pPr>
          </a:lstStyle>
          <a:p>
            <a:r>
              <a:rPr lang="en-US" dirty="0"/>
              <a:t>Click to edit title</a:t>
            </a:r>
          </a:p>
        </p:txBody>
      </p:sp>
      <p:sp>
        <p:nvSpPr>
          <p:cNvPr id="17" name="Text Placeholder 10">
            <a:extLst>
              <a:ext uri="{FF2B5EF4-FFF2-40B4-BE49-F238E27FC236}">
                <a16:creationId xmlns:a16="http://schemas.microsoft.com/office/drawing/2014/main" id="{A875E6E5-B72C-49D1-76B8-DB94900CDABD}"/>
              </a:ext>
            </a:extLst>
          </p:cNvPr>
          <p:cNvSpPr>
            <a:spLocks noGrp="1"/>
          </p:cNvSpPr>
          <p:nvPr>
            <p:ph type="body" sz="quarter" idx="4294967295" hasCustomPrompt="1"/>
          </p:nvPr>
        </p:nvSpPr>
        <p:spPr>
          <a:xfrm>
            <a:off x="366485" y="1077455"/>
            <a:ext cx="3547592" cy="407178"/>
          </a:xfrm>
        </p:spPr>
        <p:txBody>
          <a:bodyPr anchor="ctr">
            <a:noAutofit/>
          </a:bodyPr>
          <a:lstStyle>
            <a:lvl1pPr marL="0" indent="0">
              <a:buNone/>
              <a:defRPr sz="2200" b="1">
                <a:solidFill>
                  <a:schemeClr val="accent2"/>
                </a:solidFill>
              </a:defRPr>
            </a:lvl1pPr>
          </a:lstStyle>
          <a:p>
            <a:pPr lvl="0"/>
            <a:r>
              <a:rPr lang="en-US" dirty="0"/>
              <a:t>Click to edit text</a:t>
            </a:r>
          </a:p>
        </p:txBody>
      </p:sp>
      <p:sp>
        <p:nvSpPr>
          <p:cNvPr id="55" name="Text Placeholder 10">
            <a:extLst>
              <a:ext uri="{FF2B5EF4-FFF2-40B4-BE49-F238E27FC236}">
                <a16:creationId xmlns:a16="http://schemas.microsoft.com/office/drawing/2014/main" id="{37EEAF95-5DCB-40D3-6984-4E928885F36F}"/>
              </a:ext>
            </a:extLst>
          </p:cNvPr>
          <p:cNvSpPr>
            <a:spLocks noGrp="1"/>
          </p:cNvSpPr>
          <p:nvPr>
            <p:ph type="body" sz="quarter" idx="4294967295" hasCustomPrompt="1"/>
          </p:nvPr>
        </p:nvSpPr>
        <p:spPr>
          <a:xfrm>
            <a:off x="4204559" y="1077455"/>
            <a:ext cx="3547592" cy="407178"/>
          </a:xfrm>
        </p:spPr>
        <p:txBody>
          <a:bodyPr anchor="ctr">
            <a:noAutofit/>
          </a:bodyPr>
          <a:lstStyle>
            <a:lvl1pPr marL="0" indent="0">
              <a:buNone/>
              <a:defRPr sz="2200" b="1">
                <a:solidFill>
                  <a:schemeClr val="accent2"/>
                </a:solidFill>
              </a:defRPr>
            </a:lvl1pPr>
          </a:lstStyle>
          <a:p>
            <a:pPr lvl="0"/>
            <a:r>
              <a:rPr lang="en-US" dirty="0"/>
              <a:t>Click to edit text</a:t>
            </a:r>
          </a:p>
        </p:txBody>
      </p:sp>
      <p:sp>
        <p:nvSpPr>
          <p:cNvPr id="56" name="Text Placeholder 20">
            <a:extLst>
              <a:ext uri="{FF2B5EF4-FFF2-40B4-BE49-F238E27FC236}">
                <a16:creationId xmlns:a16="http://schemas.microsoft.com/office/drawing/2014/main" id="{FFD3585D-D468-67A2-7DB7-5BD371F93CDB}"/>
              </a:ext>
            </a:extLst>
          </p:cNvPr>
          <p:cNvSpPr>
            <a:spLocks noGrp="1"/>
          </p:cNvSpPr>
          <p:nvPr>
            <p:ph type="body" sz="quarter" idx="13" hasCustomPrompt="1"/>
          </p:nvPr>
        </p:nvSpPr>
        <p:spPr>
          <a:xfrm>
            <a:off x="4204558" y="1511854"/>
            <a:ext cx="3547591" cy="2119230"/>
          </a:xfrm>
        </p:spPr>
        <p:txBody>
          <a:bodyPr/>
          <a:lstStyle>
            <a:lvl1pPr>
              <a:defRPr sz="20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a:p>
            <a:pPr lvl="0"/>
            <a:r>
              <a:rPr lang="en-US" dirty="0"/>
              <a:t>Labore et dolore magna </a:t>
            </a:r>
            <a:r>
              <a:rPr lang="en-US" dirty="0" err="1"/>
              <a:t>aliqua</a:t>
            </a:r>
            <a:r>
              <a:rPr lang="en-US" dirty="0"/>
              <a:t>. Ut </a:t>
            </a:r>
            <a:r>
              <a:rPr lang="en-US" dirty="0" err="1"/>
              <a:t>enim</a:t>
            </a:r>
            <a:r>
              <a:rPr lang="en-US" dirty="0"/>
              <a:t> ad minim</a:t>
            </a:r>
          </a:p>
        </p:txBody>
      </p:sp>
      <p:sp>
        <p:nvSpPr>
          <p:cNvPr id="59" name="Text Placeholder 10">
            <a:extLst>
              <a:ext uri="{FF2B5EF4-FFF2-40B4-BE49-F238E27FC236}">
                <a16:creationId xmlns:a16="http://schemas.microsoft.com/office/drawing/2014/main" id="{25F2A787-93EC-0858-14B2-4F5B5F0552F6}"/>
              </a:ext>
            </a:extLst>
          </p:cNvPr>
          <p:cNvSpPr>
            <a:spLocks noGrp="1"/>
          </p:cNvSpPr>
          <p:nvPr>
            <p:ph type="body" sz="quarter" idx="4294967295" hasCustomPrompt="1"/>
          </p:nvPr>
        </p:nvSpPr>
        <p:spPr>
          <a:xfrm>
            <a:off x="8029426" y="1077455"/>
            <a:ext cx="3547592" cy="407178"/>
          </a:xfrm>
        </p:spPr>
        <p:txBody>
          <a:bodyPr anchor="ctr">
            <a:noAutofit/>
          </a:bodyPr>
          <a:lstStyle>
            <a:lvl1pPr marL="0" indent="0">
              <a:buNone/>
              <a:defRPr sz="2200" b="1">
                <a:solidFill>
                  <a:schemeClr val="accent2"/>
                </a:solidFill>
              </a:defRPr>
            </a:lvl1pPr>
          </a:lstStyle>
          <a:p>
            <a:pPr lvl="0"/>
            <a:r>
              <a:rPr lang="en-US" dirty="0"/>
              <a:t>Click to edit text</a:t>
            </a:r>
          </a:p>
        </p:txBody>
      </p:sp>
      <p:grpSp>
        <p:nvGrpSpPr>
          <p:cNvPr id="13" name="Group 12">
            <a:extLst>
              <a:ext uri="{FF2B5EF4-FFF2-40B4-BE49-F238E27FC236}">
                <a16:creationId xmlns:a16="http://schemas.microsoft.com/office/drawing/2014/main" id="{99CB3457-2F5B-E3BC-B76F-D189731DDE0E}"/>
              </a:ext>
            </a:extLst>
          </p:cNvPr>
          <p:cNvGrpSpPr/>
          <p:nvPr userDrawn="1"/>
        </p:nvGrpSpPr>
        <p:grpSpPr>
          <a:xfrm>
            <a:off x="8515849" y="1"/>
            <a:ext cx="2634897" cy="922350"/>
            <a:chOff x="9258136" y="0"/>
            <a:chExt cx="3381032" cy="1183536"/>
          </a:xfrm>
        </p:grpSpPr>
        <p:sp>
          <p:nvSpPr>
            <p:cNvPr id="14" name="Freeform 13">
              <a:extLst>
                <a:ext uri="{FF2B5EF4-FFF2-40B4-BE49-F238E27FC236}">
                  <a16:creationId xmlns:a16="http://schemas.microsoft.com/office/drawing/2014/main" id="{A1A9E94C-F7ED-E923-65D0-06C6F3F4C23C}"/>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850DF0DC-BCE1-7D31-7D69-B78EC9F7A876}"/>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A3C61108-B353-4C7A-E889-D5801692BD41}"/>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 Placeholder 20">
            <a:extLst>
              <a:ext uri="{FF2B5EF4-FFF2-40B4-BE49-F238E27FC236}">
                <a16:creationId xmlns:a16="http://schemas.microsoft.com/office/drawing/2014/main" id="{9A76774E-D2D1-5F00-CFA8-B56DAD013CED}"/>
              </a:ext>
            </a:extLst>
          </p:cNvPr>
          <p:cNvSpPr>
            <a:spLocks noGrp="1"/>
          </p:cNvSpPr>
          <p:nvPr>
            <p:ph type="body" sz="quarter" idx="14" hasCustomPrompt="1"/>
          </p:nvPr>
        </p:nvSpPr>
        <p:spPr>
          <a:xfrm>
            <a:off x="368538" y="1511854"/>
            <a:ext cx="3547591" cy="2119230"/>
          </a:xfrm>
        </p:spPr>
        <p:txBody>
          <a:bodyPr/>
          <a:lstStyle>
            <a:lvl1pPr>
              <a:defRPr sz="20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a:p>
            <a:pPr lvl="0"/>
            <a:r>
              <a:rPr lang="en-US" dirty="0"/>
              <a:t>Labore et dolore magna </a:t>
            </a:r>
            <a:r>
              <a:rPr lang="en-US" dirty="0" err="1"/>
              <a:t>aliqua</a:t>
            </a:r>
            <a:r>
              <a:rPr lang="en-US" dirty="0"/>
              <a:t>. Ut </a:t>
            </a:r>
            <a:r>
              <a:rPr lang="en-US" dirty="0" err="1"/>
              <a:t>enim</a:t>
            </a:r>
            <a:r>
              <a:rPr lang="en-US" dirty="0"/>
              <a:t> ad minim</a:t>
            </a:r>
          </a:p>
        </p:txBody>
      </p:sp>
      <p:sp>
        <p:nvSpPr>
          <p:cNvPr id="5" name="Text Placeholder 20">
            <a:extLst>
              <a:ext uri="{FF2B5EF4-FFF2-40B4-BE49-F238E27FC236}">
                <a16:creationId xmlns:a16="http://schemas.microsoft.com/office/drawing/2014/main" id="{06C20634-76AD-2FD8-1768-201BC1CDDF3E}"/>
              </a:ext>
            </a:extLst>
          </p:cNvPr>
          <p:cNvSpPr>
            <a:spLocks noGrp="1"/>
          </p:cNvSpPr>
          <p:nvPr>
            <p:ph type="body" sz="quarter" idx="15" hasCustomPrompt="1"/>
          </p:nvPr>
        </p:nvSpPr>
        <p:spPr>
          <a:xfrm>
            <a:off x="8029426" y="1511854"/>
            <a:ext cx="3547591" cy="2119230"/>
          </a:xfrm>
        </p:spPr>
        <p:txBody>
          <a:bodyPr/>
          <a:lstStyle>
            <a:lvl1pPr>
              <a:defRPr sz="20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a:p>
            <a:pPr lvl="0"/>
            <a:r>
              <a:rPr lang="en-US" dirty="0"/>
              <a:t>Labore et dolore magna </a:t>
            </a:r>
            <a:r>
              <a:rPr lang="en-US" dirty="0" err="1"/>
              <a:t>aliqua</a:t>
            </a:r>
            <a:r>
              <a:rPr lang="en-US" dirty="0"/>
              <a:t>. Ut </a:t>
            </a:r>
            <a:r>
              <a:rPr lang="en-US" dirty="0" err="1"/>
              <a:t>enim</a:t>
            </a:r>
            <a:r>
              <a:rPr lang="en-US" dirty="0"/>
              <a:t> ad minim</a:t>
            </a:r>
          </a:p>
        </p:txBody>
      </p:sp>
      <p:sp>
        <p:nvSpPr>
          <p:cNvPr id="6" name="Text Placeholder 10">
            <a:extLst>
              <a:ext uri="{FF2B5EF4-FFF2-40B4-BE49-F238E27FC236}">
                <a16:creationId xmlns:a16="http://schemas.microsoft.com/office/drawing/2014/main" id="{CE42711A-CD64-B85E-F104-BA6390BD33CB}"/>
              </a:ext>
            </a:extLst>
          </p:cNvPr>
          <p:cNvSpPr>
            <a:spLocks noGrp="1"/>
          </p:cNvSpPr>
          <p:nvPr>
            <p:ph type="body" sz="quarter" idx="4294967295" hasCustomPrompt="1"/>
          </p:nvPr>
        </p:nvSpPr>
        <p:spPr>
          <a:xfrm>
            <a:off x="366485" y="3631084"/>
            <a:ext cx="3547592" cy="407178"/>
          </a:xfrm>
        </p:spPr>
        <p:txBody>
          <a:bodyPr anchor="ctr">
            <a:noAutofit/>
          </a:bodyPr>
          <a:lstStyle>
            <a:lvl1pPr marL="0" indent="0">
              <a:buNone/>
              <a:defRPr sz="2200" b="1">
                <a:solidFill>
                  <a:schemeClr val="accent2"/>
                </a:solidFill>
              </a:defRPr>
            </a:lvl1pPr>
          </a:lstStyle>
          <a:p>
            <a:pPr lvl="0"/>
            <a:r>
              <a:rPr lang="en-US" dirty="0"/>
              <a:t>Click to edit text</a:t>
            </a:r>
          </a:p>
        </p:txBody>
      </p:sp>
      <p:sp>
        <p:nvSpPr>
          <p:cNvPr id="7" name="Text Placeholder 10">
            <a:extLst>
              <a:ext uri="{FF2B5EF4-FFF2-40B4-BE49-F238E27FC236}">
                <a16:creationId xmlns:a16="http://schemas.microsoft.com/office/drawing/2014/main" id="{68A4B189-FC17-F84A-8086-35D9F28F5CD0}"/>
              </a:ext>
            </a:extLst>
          </p:cNvPr>
          <p:cNvSpPr>
            <a:spLocks noGrp="1"/>
          </p:cNvSpPr>
          <p:nvPr>
            <p:ph type="body" sz="quarter" idx="4294967295" hasCustomPrompt="1"/>
          </p:nvPr>
        </p:nvSpPr>
        <p:spPr>
          <a:xfrm>
            <a:off x="4204559" y="3631084"/>
            <a:ext cx="3547592" cy="407178"/>
          </a:xfrm>
        </p:spPr>
        <p:txBody>
          <a:bodyPr anchor="ctr">
            <a:noAutofit/>
          </a:bodyPr>
          <a:lstStyle>
            <a:lvl1pPr marL="0" indent="0">
              <a:buNone/>
              <a:defRPr sz="2200" b="1">
                <a:solidFill>
                  <a:schemeClr val="accent2"/>
                </a:solidFill>
              </a:defRPr>
            </a:lvl1pPr>
          </a:lstStyle>
          <a:p>
            <a:pPr lvl="0"/>
            <a:r>
              <a:rPr lang="en-US" dirty="0"/>
              <a:t>Click to edit text</a:t>
            </a:r>
          </a:p>
        </p:txBody>
      </p:sp>
      <p:sp>
        <p:nvSpPr>
          <p:cNvPr id="8" name="Text Placeholder 20">
            <a:extLst>
              <a:ext uri="{FF2B5EF4-FFF2-40B4-BE49-F238E27FC236}">
                <a16:creationId xmlns:a16="http://schemas.microsoft.com/office/drawing/2014/main" id="{ECEB4666-2670-B4E0-8869-F82A8D0C2FBC}"/>
              </a:ext>
            </a:extLst>
          </p:cNvPr>
          <p:cNvSpPr>
            <a:spLocks noGrp="1"/>
          </p:cNvSpPr>
          <p:nvPr>
            <p:ph type="body" sz="quarter" idx="16" hasCustomPrompt="1"/>
          </p:nvPr>
        </p:nvSpPr>
        <p:spPr>
          <a:xfrm>
            <a:off x="4204558" y="4065483"/>
            <a:ext cx="3547591" cy="2119230"/>
          </a:xfrm>
        </p:spPr>
        <p:txBody>
          <a:bodyPr/>
          <a:lstStyle>
            <a:lvl1pPr>
              <a:defRPr sz="20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a:p>
            <a:pPr lvl="0"/>
            <a:r>
              <a:rPr lang="en-US" dirty="0"/>
              <a:t>Labore et dolore magna </a:t>
            </a:r>
            <a:r>
              <a:rPr lang="en-US" dirty="0" err="1"/>
              <a:t>aliqua</a:t>
            </a:r>
            <a:r>
              <a:rPr lang="en-US" dirty="0"/>
              <a:t>. Ut </a:t>
            </a:r>
            <a:r>
              <a:rPr lang="en-US" dirty="0" err="1"/>
              <a:t>enim</a:t>
            </a:r>
            <a:r>
              <a:rPr lang="en-US" dirty="0"/>
              <a:t> ad minim</a:t>
            </a:r>
          </a:p>
        </p:txBody>
      </p:sp>
      <p:sp>
        <p:nvSpPr>
          <p:cNvPr id="11" name="Text Placeholder 10">
            <a:extLst>
              <a:ext uri="{FF2B5EF4-FFF2-40B4-BE49-F238E27FC236}">
                <a16:creationId xmlns:a16="http://schemas.microsoft.com/office/drawing/2014/main" id="{AF5563B0-5FB6-7FB1-5B2B-7D340B9E8A55}"/>
              </a:ext>
            </a:extLst>
          </p:cNvPr>
          <p:cNvSpPr>
            <a:spLocks noGrp="1"/>
          </p:cNvSpPr>
          <p:nvPr>
            <p:ph type="body" sz="quarter" idx="4294967295" hasCustomPrompt="1"/>
          </p:nvPr>
        </p:nvSpPr>
        <p:spPr>
          <a:xfrm>
            <a:off x="8029426" y="3631084"/>
            <a:ext cx="3547592" cy="407178"/>
          </a:xfrm>
        </p:spPr>
        <p:txBody>
          <a:bodyPr anchor="ctr">
            <a:noAutofit/>
          </a:bodyPr>
          <a:lstStyle>
            <a:lvl1pPr marL="0" indent="0">
              <a:buNone/>
              <a:defRPr sz="2200" b="1">
                <a:solidFill>
                  <a:schemeClr val="accent2"/>
                </a:solidFill>
              </a:defRPr>
            </a:lvl1pPr>
          </a:lstStyle>
          <a:p>
            <a:pPr lvl="0"/>
            <a:r>
              <a:rPr lang="en-US" dirty="0"/>
              <a:t>Click to edit text</a:t>
            </a:r>
          </a:p>
        </p:txBody>
      </p:sp>
      <p:sp>
        <p:nvSpPr>
          <p:cNvPr id="12" name="Text Placeholder 20">
            <a:extLst>
              <a:ext uri="{FF2B5EF4-FFF2-40B4-BE49-F238E27FC236}">
                <a16:creationId xmlns:a16="http://schemas.microsoft.com/office/drawing/2014/main" id="{C023DF7D-FD32-6AFA-5972-58F823ACB640}"/>
              </a:ext>
            </a:extLst>
          </p:cNvPr>
          <p:cNvSpPr>
            <a:spLocks noGrp="1"/>
          </p:cNvSpPr>
          <p:nvPr>
            <p:ph type="body" sz="quarter" idx="17" hasCustomPrompt="1"/>
          </p:nvPr>
        </p:nvSpPr>
        <p:spPr>
          <a:xfrm>
            <a:off x="368538" y="4065483"/>
            <a:ext cx="3547591" cy="2119230"/>
          </a:xfrm>
        </p:spPr>
        <p:txBody>
          <a:bodyPr/>
          <a:lstStyle>
            <a:lvl1pPr>
              <a:defRPr sz="20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a:p>
            <a:pPr lvl="0"/>
            <a:r>
              <a:rPr lang="en-US" dirty="0"/>
              <a:t>Labore et dolore magna </a:t>
            </a:r>
            <a:r>
              <a:rPr lang="en-US" dirty="0" err="1"/>
              <a:t>aliqua</a:t>
            </a:r>
            <a:r>
              <a:rPr lang="en-US" dirty="0"/>
              <a:t>. Ut </a:t>
            </a:r>
            <a:r>
              <a:rPr lang="en-US" dirty="0" err="1"/>
              <a:t>enim</a:t>
            </a:r>
            <a:r>
              <a:rPr lang="en-US" dirty="0"/>
              <a:t> ad minim</a:t>
            </a:r>
          </a:p>
        </p:txBody>
      </p:sp>
      <p:sp>
        <p:nvSpPr>
          <p:cNvPr id="15" name="Text Placeholder 20">
            <a:extLst>
              <a:ext uri="{FF2B5EF4-FFF2-40B4-BE49-F238E27FC236}">
                <a16:creationId xmlns:a16="http://schemas.microsoft.com/office/drawing/2014/main" id="{9C47093D-A064-DC7B-8E3E-80606440FC75}"/>
              </a:ext>
            </a:extLst>
          </p:cNvPr>
          <p:cNvSpPr>
            <a:spLocks noGrp="1"/>
          </p:cNvSpPr>
          <p:nvPr>
            <p:ph type="body" sz="quarter" idx="18" hasCustomPrompt="1"/>
          </p:nvPr>
        </p:nvSpPr>
        <p:spPr>
          <a:xfrm>
            <a:off x="8029426" y="4065483"/>
            <a:ext cx="3547591" cy="2119230"/>
          </a:xfrm>
        </p:spPr>
        <p:txBody>
          <a:bodyPr/>
          <a:lstStyle>
            <a:lvl1pPr>
              <a:defRPr sz="20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a:p>
            <a:pPr lvl="0"/>
            <a:r>
              <a:rPr lang="en-US" dirty="0"/>
              <a:t>Labore et dolore magna </a:t>
            </a:r>
            <a:r>
              <a:rPr lang="en-US" dirty="0" err="1"/>
              <a:t>aliqua</a:t>
            </a:r>
            <a:r>
              <a:rPr lang="en-US" dirty="0"/>
              <a:t>. Ut </a:t>
            </a:r>
            <a:r>
              <a:rPr lang="en-US" dirty="0" err="1"/>
              <a:t>enim</a:t>
            </a:r>
            <a:r>
              <a:rPr lang="en-US" dirty="0"/>
              <a:t> ad minim</a:t>
            </a:r>
          </a:p>
        </p:txBody>
      </p:sp>
    </p:spTree>
    <p:extLst>
      <p:ext uri="{BB962C8B-B14F-4D97-AF65-F5344CB8AC3E}">
        <p14:creationId xmlns:p14="http://schemas.microsoft.com/office/powerpoint/2010/main" val="24828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Break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4AEA4A-2BDD-3942-B64B-B10CD303139F}"/>
              </a:ext>
            </a:extLst>
          </p:cNvPr>
          <p:cNvSpPr/>
          <p:nvPr userDrawn="1"/>
        </p:nvSpPr>
        <p:spPr>
          <a:xfrm>
            <a:off x="0" y="2283"/>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Title 1">
            <a:extLst>
              <a:ext uri="{FF2B5EF4-FFF2-40B4-BE49-F238E27FC236}">
                <a16:creationId xmlns:a16="http://schemas.microsoft.com/office/drawing/2014/main" id="{8AA30128-28BF-8F49-B6D0-58CB5A7D5B25}"/>
              </a:ext>
            </a:extLst>
          </p:cNvPr>
          <p:cNvSpPr>
            <a:spLocks noGrp="1"/>
          </p:cNvSpPr>
          <p:nvPr>
            <p:ph type="ctrTitle" hasCustomPrompt="1"/>
          </p:nvPr>
        </p:nvSpPr>
        <p:spPr>
          <a:xfrm>
            <a:off x="621633" y="3609246"/>
            <a:ext cx="5140358" cy="1832418"/>
          </a:xfrm>
          <a:prstGeom prst="rect">
            <a:avLst/>
          </a:prstGeom>
          <a:effectLst/>
        </p:spPr>
        <p:txBody>
          <a:bodyPr anchor="b">
            <a:noAutofit/>
          </a:bodyPr>
          <a:lstStyle>
            <a:lvl1pPr algn="l">
              <a:defRPr sz="5000" b="0" i="0">
                <a:solidFill>
                  <a:schemeClr val="bg1"/>
                </a:solidFill>
                <a:latin typeface="Arial" panose="020B0604020202020204" pitchFamily="34" charset="0"/>
              </a:defRPr>
            </a:lvl1pPr>
          </a:lstStyle>
          <a:p>
            <a:r>
              <a:rPr lang="en-US" dirty="0"/>
              <a:t>Click to edit section title</a:t>
            </a:r>
          </a:p>
        </p:txBody>
      </p:sp>
      <p:sp>
        <p:nvSpPr>
          <p:cNvPr id="18" name="Subtitle 2">
            <a:extLst>
              <a:ext uri="{FF2B5EF4-FFF2-40B4-BE49-F238E27FC236}">
                <a16:creationId xmlns:a16="http://schemas.microsoft.com/office/drawing/2014/main" id="{D73B3945-0285-694A-90B7-D35E7AB87116}"/>
              </a:ext>
            </a:extLst>
          </p:cNvPr>
          <p:cNvSpPr>
            <a:spLocks noGrp="1"/>
          </p:cNvSpPr>
          <p:nvPr>
            <p:ph type="subTitle" idx="1" hasCustomPrompt="1"/>
          </p:nvPr>
        </p:nvSpPr>
        <p:spPr>
          <a:xfrm>
            <a:off x="621633" y="5449824"/>
            <a:ext cx="5245768" cy="861678"/>
          </a:xfrm>
          <a:effectLst/>
        </p:spPr>
        <p:txBody>
          <a:bodyPr>
            <a:noAutofit/>
          </a:bodyPr>
          <a:lstStyle>
            <a:lvl1pPr marL="0" indent="0" algn="l">
              <a:spcBef>
                <a:spcPts val="300"/>
              </a:spcBef>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pic>
        <p:nvPicPr>
          <p:cNvPr id="6" name="Graphic 5">
            <a:extLst>
              <a:ext uri="{FF2B5EF4-FFF2-40B4-BE49-F238E27FC236}">
                <a16:creationId xmlns:a16="http://schemas.microsoft.com/office/drawing/2014/main" id="{FBA83577-C901-F095-4F2D-85BF2C5E28E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24600" y="939386"/>
            <a:ext cx="5533390" cy="5551414"/>
          </a:xfrm>
          <a:prstGeom prst="rect">
            <a:avLst/>
          </a:prstGeom>
        </p:spPr>
      </p:pic>
      <p:grpSp>
        <p:nvGrpSpPr>
          <p:cNvPr id="20" name="Group 19">
            <a:extLst>
              <a:ext uri="{FF2B5EF4-FFF2-40B4-BE49-F238E27FC236}">
                <a16:creationId xmlns:a16="http://schemas.microsoft.com/office/drawing/2014/main" id="{22C78A9E-C824-E4AE-2787-5DB74F04C428}"/>
              </a:ext>
            </a:extLst>
          </p:cNvPr>
          <p:cNvGrpSpPr/>
          <p:nvPr userDrawn="1"/>
        </p:nvGrpSpPr>
        <p:grpSpPr>
          <a:xfrm>
            <a:off x="7310693" y="2077977"/>
            <a:ext cx="3722265" cy="3274231"/>
            <a:chOff x="7082093" y="1926189"/>
            <a:chExt cx="4080466" cy="3589317"/>
          </a:xfrm>
        </p:grpSpPr>
        <p:sp>
          <p:nvSpPr>
            <p:cNvPr id="19" name="Freeform 18">
              <a:extLst>
                <a:ext uri="{FF2B5EF4-FFF2-40B4-BE49-F238E27FC236}">
                  <a16:creationId xmlns:a16="http://schemas.microsoft.com/office/drawing/2014/main" id="{C3395C56-7947-9FDA-2E55-190DFA22C4C1}"/>
                </a:ext>
              </a:extLst>
            </p:cNvPr>
            <p:cNvSpPr/>
            <p:nvPr userDrawn="1"/>
          </p:nvSpPr>
          <p:spPr>
            <a:xfrm>
              <a:off x="7082093" y="1926189"/>
              <a:ext cx="4080466" cy="3589317"/>
            </a:xfrm>
            <a:custGeom>
              <a:avLst/>
              <a:gdLst>
                <a:gd name="connsiteX0" fmla="*/ 2990192 w 4080466"/>
                <a:gd name="connsiteY0" fmla="*/ 0 h 3589317"/>
                <a:gd name="connsiteX1" fmla="*/ 3012729 w 4080466"/>
                <a:gd name="connsiteY1" fmla="*/ 10857 h 3589317"/>
                <a:gd name="connsiteX2" fmla="*/ 4080466 w 4080466"/>
                <a:gd name="connsiteY2" fmla="*/ 1804845 h 3589317"/>
                <a:gd name="connsiteX3" fmla="*/ 3180947 w 4080466"/>
                <a:gd name="connsiteY3" fmla="*/ 3496639 h 3589317"/>
                <a:gd name="connsiteX4" fmla="*/ 3028394 w 4080466"/>
                <a:gd name="connsiteY4" fmla="*/ 3589317 h 3589317"/>
                <a:gd name="connsiteX5" fmla="*/ 2005086 w 4080466"/>
                <a:gd name="connsiteY5" fmla="*/ 1783218 h 3589317"/>
                <a:gd name="connsiteX6" fmla="*/ 999778 w 4080466"/>
                <a:gd name="connsiteY6" fmla="*/ 3557547 h 3589317"/>
                <a:gd name="connsiteX7" fmla="*/ 899519 w 4080466"/>
                <a:gd name="connsiteY7" fmla="*/ 3496639 h 3589317"/>
                <a:gd name="connsiteX8" fmla="*/ 0 w 4080466"/>
                <a:gd name="connsiteY8" fmla="*/ 1804845 h 3589317"/>
                <a:gd name="connsiteX9" fmla="*/ 899519 w 4080466"/>
                <a:gd name="connsiteY9" fmla="*/ 113052 h 3589317"/>
                <a:gd name="connsiteX10" fmla="*/ 1044217 w 4080466"/>
                <a:gd name="connsiteY10" fmla="*/ 25146 h 3589317"/>
                <a:gd name="connsiteX11" fmla="*/ 2001384 w 4080466"/>
                <a:gd name="connsiteY11" fmla="*/ 1783218 h 35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466" h="3589317">
                  <a:moveTo>
                    <a:pt x="2990192" y="0"/>
                  </a:moveTo>
                  <a:lnTo>
                    <a:pt x="3012729" y="10857"/>
                  </a:lnTo>
                  <a:cubicBezTo>
                    <a:pt x="3648721" y="356349"/>
                    <a:pt x="4080466" y="1030177"/>
                    <a:pt x="4080466" y="1804845"/>
                  </a:cubicBezTo>
                  <a:cubicBezTo>
                    <a:pt x="4080466" y="2509089"/>
                    <a:pt x="3723652" y="3129994"/>
                    <a:pt x="3180947" y="3496639"/>
                  </a:cubicBezTo>
                  <a:lnTo>
                    <a:pt x="3028394" y="3589317"/>
                  </a:lnTo>
                  <a:lnTo>
                    <a:pt x="2005086" y="1783218"/>
                  </a:lnTo>
                  <a:lnTo>
                    <a:pt x="999778" y="3557547"/>
                  </a:lnTo>
                  <a:lnTo>
                    <a:pt x="899519" y="3496639"/>
                  </a:lnTo>
                  <a:cubicBezTo>
                    <a:pt x="356814" y="3129994"/>
                    <a:pt x="0" y="2509089"/>
                    <a:pt x="0" y="1804845"/>
                  </a:cubicBezTo>
                  <a:cubicBezTo>
                    <a:pt x="0" y="1100601"/>
                    <a:pt x="356814" y="479696"/>
                    <a:pt x="899519" y="113052"/>
                  </a:cubicBezTo>
                  <a:lnTo>
                    <a:pt x="1044217" y="25146"/>
                  </a:lnTo>
                  <a:lnTo>
                    <a:pt x="2001384" y="1783218"/>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13">
              <a:extLst>
                <a:ext uri="{FF2B5EF4-FFF2-40B4-BE49-F238E27FC236}">
                  <a16:creationId xmlns:a16="http://schemas.microsoft.com/office/drawing/2014/main" id="{2423EDDF-FE9E-B3C4-4B9C-4016DCA26D4A}"/>
                </a:ext>
              </a:extLst>
            </p:cNvPr>
            <p:cNvSpPr/>
            <p:nvPr userDrawn="1"/>
          </p:nvSpPr>
          <p:spPr>
            <a:xfrm>
              <a:off x="7669324" y="2406487"/>
              <a:ext cx="2906004" cy="2565533"/>
            </a:xfrm>
            <a:custGeom>
              <a:avLst/>
              <a:gdLst>
                <a:gd name="connsiteX0" fmla="*/ 2136631 w 2906004"/>
                <a:gd name="connsiteY0" fmla="*/ 0 h 2565533"/>
                <a:gd name="connsiteX1" fmla="*/ 2145589 w 2906004"/>
                <a:gd name="connsiteY1" fmla="*/ 4316 h 2565533"/>
                <a:gd name="connsiteX2" fmla="*/ 2906004 w 2906004"/>
                <a:gd name="connsiteY2" fmla="*/ 1281948 h 2565533"/>
                <a:gd name="connsiteX3" fmla="*/ 2145589 w 2906004"/>
                <a:gd name="connsiteY3" fmla="*/ 2559581 h 2565533"/>
                <a:gd name="connsiteX4" fmla="*/ 2133232 w 2906004"/>
                <a:gd name="connsiteY4" fmla="*/ 2565533 h 2565533"/>
                <a:gd name="connsiteX5" fmla="*/ 1417854 w 2906004"/>
                <a:gd name="connsiteY5" fmla="*/ 1302919 h 2565533"/>
                <a:gd name="connsiteX6" fmla="*/ 719821 w 2906004"/>
                <a:gd name="connsiteY6" fmla="*/ 2534920 h 2565533"/>
                <a:gd name="connsiteX7" fmla="*/ 640615 w 2906004"/>
                <a:gd name="connsiteY7" fmla="*/ 2486800 h 2565533"/>
                <a:gd name="connsiteX8" fmla="*/ 0 w 2906004"/>
                <a:gd name="connsiteY8" fmla="*/ 1281948 h 2565533"/>
                <a:gd name="connsiteX9" fmla="*/ 640615 w 2906004"/>
                <a:gd name="connsiteY9" fmla="*/ 77096 h 2565533"/>
                <a:gd name="connsiteX10" fmla="*/ 720381 w 2906004"/>
                <a:gd name="connsiteY10" fmla="*/ 28637 h 2565533"/>
                <a:gd name="connsiteX11" fmla="*/ 1414152 w 2906004"/>
                <a:gd name="connsiteY11" fmla="*/ 1302919 h 25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004" h="2565533">
                  <a:moveTo>
                    <a:pt x="2136631" y="0"/>
                  </a:moveTo>
                  <a:lnTo>
                    <a:pt x="2145589" y="4316"/>
                  </a:lnTo>
                  <a:cubicBezTo>
                    <a:pt x="2598526" y="250366"/>
                    <a:pt x="2906004" y="730249"/>
                    <a:pt x="2906004" y="1281948"/>
                  </a:cubicBezTo>
                  <a:cubicBezTo>
                    <a:pt x="2906004" y="1833647"/>
                    <a:pt x="2598526" y="2313531"/>
                    <a:pt x="2145589" y="2559581"/>
                  </a:cubicBezTo>
                  <a:lnTo>
                    <a:pt x="2133232" y="2565533"/>
                  </a:lnTo>
                  <a:lnTo>
                    <a:pt x="1417854" y="1302919"/>
                  </a:lnTo>
                  <a:lnTo>
                    <a:pt x="719821" y="2534920"/>
                  </a:lnTo>
                  <a:lnTo>
                    <a:pt x="640615" y="2486800"/>
                  </a:lnTo>
                  <a:cubicBezTo>
                    <a:pt x="254114" y="2225685"/>
                    <a:pt x="0" y="1783493"/>
                    <a:pt x="0" y="1281948"/>
                  </a:cubicBezTo>
                  <a:cubicBezTo>
                    <a:pt x="0" y="780404"/>
                    <a:pt x="254114" y="338211"/>
                    <a:pt x="640615" y="77096"/>
                  </a:cubicBezTo>
                  <a:lnTo>
                    <a:pt x="720381" y="28637"/>
                  </a:lnTo>
                  <a:lnTo>
                    <a:pt x="1414152" y="1302919"/>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r>
                <a:rPr lang="en-US" dirty="0"/>
                <a:t>s</a:t>
              </a:r>
            </a:p>
          </p:txBody>
        </p:sp>
      </p:grpSp>
      <p:sp>
        <p:nvSpPr>
          <p:cNvPr id="7" name="Oval 6">
            <a:extLst>
              <a:ext uri="{FF2B5EF4-FFF2-40B4-BE49-F238E27FC236}">
                <a16:creationId xmlns:a16="http://schemas.microsoft.com/office/drawing/2014/main" id="{4D7391F3-1507-579D-CB9F-E6730328FED1}"/>
              </a:ext>
            </a:extLst>
          </p:cNvPr>
          <p:cNvSpPr/>
          <p:nvPr userDrawn="1"/>
        </p:nvSpPr>
        <p:spPr>
          <a:xfrm>
            <a:off x="8434523" y="3004457"/>
            <a:ext cx="1313543" cy="131354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601AF225-9680-F480-267A-3F7FF2F01D9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1792" y="408562"/>
            <a:ext cx="2465961" cy="536078"/>
          </a:xfrm>
          <a:prstGeom prst="rect">
            <a:avLst/>
          </a:prstGeom>
        </p:spPr>
      </p:pic>
    </p:spTree>
    <p:extLst>
      <p:ext uri="{BB962C8B-B14F-4D97-AF65-F5344CB8AC3E}">
        <p14:creationId xmlns:p14="http://schemas.microsoft.com/office/powerpoint/2010/main" val="182752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Brea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4AEA4A-2BDD-3942-B64B-B10CD303139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18B1D302-0001-38AA-9DD9-35D6D59E74B5}"/>
              </a:ext>
            </a:extLst>
          </p:cNvPr>
          <p:cNvSpPr>
            <a:spLocks noGrp="1"/>
          </p:cNvSpPr>
          <p:nvPr>
            <p:ph type="ctrTitle" hasCustomPrompt="1"/>
          </p:nvPr>
        </p:nvSpPr>
        <p:spPr>
          <a:xfrm>
            <a:off x="621633" y="3609246"/>
            <a:ext cx="5140358" cy="1832418"/>
          </a:xfrm>
          <a:prstGeom prst="rect">
            <a:avLst/>
          </a:prstGeom>
          <a:effectLst/>
        </p:spPr>
        <p:txBody>
          <a:bodyPr anchor="b">
            <a:noAutofit/>
          </a:bodyPr>
          <a:lstStyle>
            <a:lvl1pPr algn="l">
              <a:defRPr sz="5000" b="0" i="0">
                <a:solidFill>
                  <a:schemeClr val="bg1"/>
                </a:solidFill>
                <a:latin typeface="Arial" panose="020B0604020202020204" pitchFamily="34" charset="0"/>
              </a:defRPr>
            </a:lvl1pPr>
          </a:lstStyle>
          <a:p>
            <a:r>
              <a:rPr lang="en-US" dirty="0"/>
              <a:t>Click to edit section title</a:t>
            </a:r>
          </a:p>
        </p:txBody>
      </p:sp>
      <p:sp>
        <p:nvSpPr>
          <p:cNvPr id="3" name="Subtitle 2">
            <a:extLst>
              <a:ext uri="{FF2B5EF4-FFF2-40B4-BE49-F238E27FC236}">
                <a16:creationId xmlns:a16="http://schemas.microsoft.com/office/drawing/2014/main" id="{45939205-8B85-D069-7D7C-CFF54096B287}"/>
              </a:ext>
            </a:extLst>
          </p:cNvPr>
          <p:cNvSpPr>
            <a:spLocks noGrp="1"/>
          </p:cNvSpPr>
          <p:nvPr>
            <p:ph type="subTitle" idx="1" hasCustomPrompt="1"/>
          </p:nvPr>
        </p:nvSpPr>
        <p:spPr>
          <a:xfrm>
            <a:off x="621633" y="5449824"/>
            <a:ext cx="5245768" cy="861678"/>
          </a:xfrm>
          <a:effectLst/>
        </p:spPr>
        <p:txBody>
          <a:bodyPr>
            <a:noAutofit/>
          </a:bodyPr>
          <a:lstStyle>
            <a:lvl1pPr marL="0" indent="0" algn="l">
              <a:spcBef>
                <a:spcPts val="300"/>
              </a:spcBef>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pic>
        <p:nvPicPr>
          <p:cNvPr id="5" name="Graphic 4">
            <a:extLst>
              <a:ext uri="{FF2B5EF4-FFF2-40B4-BE49-F238E27FC236}">
                <a16:creationId xmlns:a16="http://schemas.microsoft.com/office/drawing/2014/main" id="{9051BF6B-EA33-D2A1-3346-94AC712209F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24600" y="939386"/>
            <a:ext cx="5533390" cy="5551414"/>
          </a:xfrm>
          <a:prstGeom prst="rect">
            <a:avLst/>
          </a:prstGeom>
        </p:spPr>
      </p:pic>
      <p:sp>
        <p:nvSpPr>
          <p:cNvPr id="6" name="Oval 5">
            <a:extLst>
              <a:ext uri="{FF2B5EF4-FFF2-40B4-BE49-F238E27FC236}">
                <a16:creationId xmlns:a16="http://schemas.microsoft.com/office/drawing/2014/main" id="{D58E4BC2-BBBE-07AD-85BE-631038A3A28A}"/>
              </a:ext>
            </a:extLst>
          </p:cNvPr>
          <p:cNvSpPr/>
          <p:nvPr userDrawn="1"/>
        </p:nvSpPr>
        <p:spPr>
          <a:xfrm>
            <a:off x="8434523" y="3004457"/>
            <a:ext cx="1313543" cy="131354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E435869-607E-989E-F220-024419313D2E}"/>
              </a:ext>
            </a:extLst>
          </p:cNvPr>
          <p:cNvGrpSpPr/>
          <p:nvPr userDrawn="1"/>
        </p:nvGrpSpPr>
        <p:grpSpPr>
          <a:xfrm>
            <a:off x="7287705" y="2077977"/>
            <a:ext cx="3722265" cy="3274231"/>
            <a:chOff x="7082093" y="1926189"/>
            <a:chExt cx="4080466" cy="3589317"/>
          </a:xfrm>
        </p:grpSpPr>
        <p:sp>
          <p:nvSpPr>
            <p:cNvPr id="10" name="Freeform 9">
              <a:extLst>
                <a:ext uri="{FF2B5EF4-FFF2-40B4-BE49-F238E27FC236}">
                  <a16:creationId xmlns:a16="http://schemas.microsoft.com/office/drawing/2014/main" id="{EF34EF65-5FF8-AD6E-5F46-C22F017457EF}"/>
                </a:ext>
              </a:extLst>
            </p:cNvPr>
            <p:cNvSpPr/>
            <p:nvPr userDrawn="1"/>
          </p:nvSpPr>
          <p:spPr>
            <a:xfrm>
              <a:off x="7082093" y="1926189"/>
              <a:ext cx="4080466" cy="3589317"/>
            </a:xfrm>
            <a:custGeom>
              <a:avLst/>
              <a:gdLst>
                <a:gd name="connsiteX0" fmla="*/ 2990192 w 4080466"/>
                <a:gd name="connsiteY0" fmla="*/ 0 h 3589317"/>
                <a:gd name="connsiteX1" fmla="*/ 3012729 w 4080466"/>
                <a:gd name="connsiteY1" fmla="*/ 10857 h 3589317"/>
                <a:gd name="connsiteX2" fmla="*/ 4080466 w 4080466"/>
                <a:gd name="connsiteY2" fmla="*/ 1804845 h 3589317"/>
                <a:gd name="connsiteX3" fmla="*/ 3180947 w 4080466"/>
                <a:gd name="connsiteY3" fmla="*/ 3496639 h 3589317"/>
                <a:gd name="connsiteX4" fmla="*/ 3028394 w 4080466"/>
                <a:gd name="connsiteY4" fmla="*/ 3589317 h 3589317"/>
                <a:gd name="connsiteX5" fmla="*/ 2005086 w 4080466"/>
                <a:gd name="connsiteY5" fmla="*/ 1783218 h 3589317"/>
                <a:gd name="connsiteX6" fmla="*/ 999778 w 4080466"/>
                <a:gd name="connsiteY6" fmla="*/ 3557547 h 3589317"/>
                <a:gd name="connsiteX7" fmla="*/ 899519 w 4080466"/>
                <a:gd name="connsiteY7" fmla="*/ 3496639 h 3589317"/>
                <a:gd name="connsiteX8" fmla="*/ 0 w 4080466"/>
                <a:gd name="connsiteY8" fmla="*/ 1804845 h 3589317"/>
                <a:gd name="connsiteX9" fmla="*/ 899519 w 4080466"/>
                <a:gd name="connsiteY9" fmla="*/ 113052 h 3589317"/>
                <a:gd name="connsiteX10" fmla="*/ 1044217 w 4080466"/>
                <a:gd name="connsiteY10" fmla="*/ 25146 h 3589317"/>
                <a:gd name="connsiteX11" fmla="*/ 2001384 w 4080466"/>
                <a:gd name="connsiteY11" fmla="*/ 1783218 h 35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466" h="3589317">
                  <a:moveTo>
                    <a:pt x="2990192" y="0"/>
                  </a:moveTo>
                  <a:lnTo>
                    <a:pt x="3012729" y="10857"/>
                  </a:lnTo>
                  <a:cubicBezTo>
                    <a:pt x="3648721" y="356349"/>
                    <a:pt x="4080466" y="1030177"/>
                    <a:pt x="4080466" y="1804845"/>
                  </a:cubicBezTo>
                  <a:cubicBezTo>
                    <a:pt x="4080466" y="2509089"/>
                    <a:pt x="3723652" y="3129994"/>
                    <a:pt x="3180947" y="3496639"/>
                  </a:cubicBezTo>
                  <a:lnTo>
                    <a:pt x="3028394" y="3589317"/>
                  </a:lnTo>
                  <a:lnTo>
                    <a:pt x="2005086" y="1783218"/>
                  </a:lnTo>
                  <a:lnTo>
                    <a:pt x="999778" y="3557547"/>
                  </a:lnTo>
                  <a:lnTo>
                    <a:pt x="899519" y="3496639"/>
                  </a:lnTo>
                  <a:cubicBezTo>
                    <a:pt x="356814" y="3129994"/>
                    <a:pt x="0" y="2509089"/>
                    <a:pt x="0" y="1804845"/>
                  </a:cubicBezTo>
                  <a:cubicBezTo>
                    <a:pt x="0" y="1100601"/>
                    <a:pt x="356814" y="479696"/>
                    <a:pt x="899519" y="113052"/>
                  </a:cubicBezTo>
                  <a:lnTo>
                    <a:pt x="1044217" y="25146"/>
                  </a:lnTo>
                  <a:lnTo>
                    <a:pt x="2001384" y="1783218"/>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Freeform 10">
              <a:extLst>
                <a:ext uri="{FF2B5EF4-FFF2-40B4-BE49-F238E27FC236}">
                  <a16:creationId xmlns:a16="http://schemas.microsoft.com/office/drawing/2014/main" id="{4C2A3AE5-C5CE-5C56-63B8-BB75C0F4D1E1}"/>
                </a:ext>
              </a:extLst>
            </p:cNvPr>
            <p:cNvSpPr/>
            <p:nvPr userDrawn="1"/>
          </p:nvSpPr>
          <p:spPr>
            <a:xfrm>
              <a:off x="7669324" y="2406487"/>
              <a:ext cx="2906004" cy="2565533"/>
            </a:xfrm>
            <a:custGeom>
              <a:avLst/>
              <a:gdLst>
                <a:gd name="connsiteX0" fmla="*/ 2136631 w 2906004"/>
                <a:gd name="connsiteY0" fmla="*/ 0 h 2565533"/>
                <a:gd name="connsiteX1" fmla="*/ 2145589 w 2906004"/>
                <a:gd name="connsiteY1" fmla="*/ 4316 h 2565533"/>
                <a:gd name="connsiteX2" fmla="*/ 2906004 w 2906004"/>
                <a:gd name="connsiteY2" fmla="*/ 1281948 h 2565533"/>
                <a:gd name="connsiteX3" fmla="*/ 2145589 w 2906004"/>
                <a:gd name="connsiteY3" fmla="*/ 2559581 h 2565533"/>
                <a:gd name="connsiteX4" fmla="*/ 2133232 w 2906004"/>
                <a:gd name="connsiteY4" fmla="*/ 2565533 h 2565533"/>
                <a:gd name="connsiteX5" fmla="*/ 1417854 w 2906004"/>
                <a:gd name="connsiteY5" fmla="*/ 1302919 h 2565533"/>
                <a:gd name="connsiteX6" fmla="*/ 719821 w 2906004"/>
                <a:gd name="connsiteY6" fmla="*/ 2534920 h 2565533"/>
                <a:gd name="connsiteX7" fmla="*/ 640615 w 2906004"/>
                <a:gd name="connsiteY7" fmla="*/ 2486800 h 2565533"/>
                <a:gd name="connsiteX8" fmla="*/ 0 w 2906004"/>
                <a:gd name="connsiteY8" fmla="*/ 1281948 h 2565533"/>
                <a:gd name="connsiteX9" fmla="*/ 640615 w 2906004"/>
                <a:gd name="connsiteY9" fmla="*/ 77096 h 2565533"/>
                <a:gd name="connsiteX10" fmla="*/ 720381 w 2906004"/>
                <a:gd name="connsiteY10" fmla="*/ 28637 h 2565533"/>
                <a:gd name="connsiteX11" fmla="*/ 1414152 w 2906004"/>
                <a:gd name="connsiteY11" fmla="*/ 1302919 h 25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004" h="2565533">
                  <a:moveTo>
                    <a:pt x="2136631" y="0"/>
                  </a:moveTo>
                  <a:lnTo>
                    <a:pt x="2145589" y="4316"/>
                  </a:lnTo>
                  <a:cubicBezTo>
                    <a:pt x="2598526" y="250366"/>
                    <a:pt x="2906004" y="730249"/>
                    <a:pt x="2906004" y="1281948"/>
                  </a:cubicBezTo>
                  <a:cubicBezTo>
                    <a:pt x="2906004" y="1833647"/>
                    <a:pt x="2598526" y="2313531"/>
                    <a:pt x="2145589" y="2559581"/>
                  </a:cubicBezTo>
                  <a:lnTo>
                    <a:pt x="2133232" y="2565533"/>
                  </a:lnTo>
                  <a:lnTo>
                    <a:pt x="1417854" y="1302919"/>
                  </a:lnTo>
                  <a:lnTo>
                    <a:pt x="719821" y="2534920"/>
                  </a:lnTo>
                  <a:lnTo>
                    <a:pt x="640615" y="2486800"/>
                  </a:lnTo>
                  <a:cubicBezTo>
                    <a:pt x="254114" y="2225685"/>
                    <a:pt x="0" y="1783493"/>
                    <a:pt x="0" y="1281948"/>
                  </a:cubicBezTo>
                  <a:cubicBezTo>
                    <a:pt x="0" y="780404"/>
                    <a:pt x="254114" y="338211"/>
                    <a:pt x="640615" y="77096"/>
                  </a:cubicBezTo>
                  <a:lnTo>
                    <a:pt x="720381" y="28637"/>
                  </a:lnTo>
                  <a:lnTo>
                    <a:pt x="1414152" y="1302919"/>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pic>
        <p:nvPicPr>
          <p:cNvPr id="4" name="Graphic 3">
            <a:extLst>
              <a:ext uri="{FF2B5EF4-FFF2-40B4-BE49-F238E27FC236}">
                <a16:creationId xmlns:a16="http://schemas.microsoft.com/office/drawing/2014/main" id="{905BD530-A136-78CE-77E5-17E8782C57D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1792" y="408562"/>
            <a:ext cx="2465961" cy="536078"/>
          </a:xfrm>
          <a:prstGeom prst="rect">
            <a:avLst/>
          </a:prstGeom>
        </p:spPr>
      </p:pic>
    </p:spTree>
    <p:extLst>
      <p:ext uri="{BB962C8B-B14F-4D97-AF65-F5344CB8AC3E}">
        <p14:creationId xmlns:p14="http://schemas.microsoft.com/office/powerpoint/2010/main" val="2852863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4AEA4A-2BDD-3942-B64B-B10CD303139F}"/>
              </a:ext>
            </a:extLst>
          </p:cNvPr>
          <p:cNvSpPr/>
          <p:nvPr userDrawn="1"/>
        </p:nvSpPr>
        <p:spPr>
          <a:xfrm>
            <a:off x="0" y="1"/>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itle 1">
            <a:extLst>
              <a:ext uri="{FF2B5EF4-FFF2-40B4-BE49-F238E27FC236}">
                <a16:creationId xmlns:a16="http://schemas.microsoft.com/office/drawing/2014/main" id="{0D142E58-8C07-F4E3-DEAE-9C5323D2A17F}"/>
              </a:ext>
            </a:extLst>
          </p:cNvPr>
          <p:cNvSpPr>
            <a:spLocks noGrp="1"/>
          </p:cNvSpPr>
          <p:nvPr>
            <p:ph type="ctrTitle" hasCustomPrompt="1"/>
          </p:nvPr>
        </p:nvSpPr>
        <p:spPr>
          <a:xfrm>
            <a:off x="621633" y="3609246"/>
            <a:ext cx="5140358" cy="1832418"/>
          </a:xfrm>
          <a:prstGeom prst="rect">
            <a:avLst/>
          </a:prstGeom>
          <a:effectLst/>
        </p:spPr>
        <p:txBody>
          <a:bodyPr anchor="b">
            <a:noAutofit/>
          </a:bodyPr>
          <a:lstStyle>
            <a:lvl1pPr algn="l">
              <a:defRPr sz="5000" b="0" i="0">
                <a:solidFill>
                  <a:schemeClr val="bg1"/>
                </a:solidFill>
                <a:latin typeface="Arial" panose="020B0604020202020204" pitchFamily="34" charset="0"/>
              </a:defRPr>
            </a:lvl1pPr>
          </a:lstStyle>
          <a:p>
            <a:r>
              <a:rPr lang="en-US" dirty="0"/>
              <a:t>Click to edit section title</a:t>
            </a:r>
          </a:p>
        </p:txBody>
      </p:sp>
      <p:sp>
        <p:nvSpPr>
          <p:cNvPr id="6" name="Subtitle 2">
            <a:extLst>
              <a:ext uri="{FF2B5EF4-FFF2-40B4-BE49-F238E27FC236}">
                <a16:creationId xmlns:a16="http://schemas.microsoft.com/office/drawing/2014/main" id="{CE15A66B-E8ED-3035-68DD-626960832997}"/>
              </a:ext>
            </a:extLst>
          </p:cNvPr>
          <p:cNvSpPr>
            <a:spLocks noGrp="1"/>
          </p:cNvSpPr>
          <p:nvPr>
            <p:ph type="subTitle" idx="1" hasCustomPrompt="1"/>
          </p:nvPr>
        </p:nvSpPr>
        <p:spPr>
          <a:xfrm>
            <a:off x="621633" y="5449824"/>
            <a:ext cx="5245768" cy="861678"/>
          </a:xfrm>
          <a:effectLst/>
        </p:spPr>
        <p:txBody>
          <a:bodyPr>
            <a:noAutofit/>
          </a:bodyPr>
          <a:lstStyle>
            <a:lvl1pPr marL="0" indent="0" algn="l">
              <a:spcBef>
                <a:spcPts val="300"/>
              </a:spcBef>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pic>
        <p:nvPicPr>
          <p:cNvPr id="7" name="Graphic 6">
            <a:extLst>
              <a:ext uri="{FF2B5EF4-FFF2-40B4-BE49-F238E27FC236}">
                <a16:creationId xmlns:a16="http://schemas.microsoft.com/office/drawing/2014/main" id="{678C82E6-00E2-0B64-1F81-9D1E5F2110B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24600" y="939386"/>
            <a:ext cx="5533390" cy="5551414"/>
          </a:xfrm>
          <a:prstGeom prst="rect">
            <a:avLst/>
          </a:prstGeom>
        </p:spPr>
      </p:pic>
      <p:grpSp>
        <p:nvGrpSpPr>
          <p:cNvPr id="2" name="Group 1">
            <a:extLst>
              <a:ext uri="{FF2B5EF4-FFF2-40B4-BE49-F238E27FC236}">
                <a16:creationId xmlns:a16="http://schemas.microsoft.com/office/drawing/2014/main" id="{ED203BFD-1FA5-C812-CCF2-988EEAC1D2AD}"/>
              </a:ext>
            </a:extLst>
          </p:cNvPr>
          <p:cNvGrpSpPr/>
          <p:nvPr userDrawn="1"/>
        </p:nvGrpSpPr>
        <p:grpSpPr>
          <a:xfrm>
            <a:off x="7310693" y="2077977"/>
            <a:ext cx="3722265" cy="3274231"/>
            <a:chOff x="7082093" y="1926189"/>
            <a:chExt cx="4080466" cy="3589317"/>
          </a:xfrm>
        </p:grpSpPr>
        <p:sp>
          <p:nvSpPr>
            <p:cNvPr id="3" name="Freeform 2">
              <a:extLst>
                <a:ext uri="{FF2B5EF4-FFF2-40B4-BE49-F238E27FC236}">
                  <a16:creationId xmlns:a16="http://schemas.microsoft.com/office/drawing/2014/main" id="{808AE6C8-BBA7-FC8C-E32B-AC37621F22E6}"/>
                </a:ext>
              </a:extLst>
            </p:cNvPr>
            <p:cNvSpPr/>
            <p:nvPr userDrawn="1"/>
          </p:nvSpPr>
          <p:spPr>
            <a:xfrm>
              <a:off x="7082093" y="1926189"/>
              <a:ext cx="4080466" cy="3589317"/>
            </a:xfrm>
            <a:custGeom>
              <a:avLst/>
              <a:gdLst>
                <a:gd name="connsiteX0" fmla="*/ 2990192 w 4080466"/>
                <a:gd name="connsiteY0" fmla="*/ 0 h 3589317"/>
                <a:gd name="connsiteX1" fmla="*/ 3012729 w 4080466"/>
                <a:gd name="connsiteY1" fmla="*/ 10857 h 3589317"/>
                <a:gd name="connsiteX2" fmla="*/ 4080466 w 4080466"/>
                <a:gd name="connsiteY2" fmla="*/ 1804845 h 3589317"/>
                <a:gd name="connsiteX3" fmla="*/ 3180947 w 4080466"/>
                <a:gd name="connsiteY3" fmla="*/ 3496639 h 3589317"/>
                <a:gd name="connsiteX4" fmla="*/ 3028394 w 4080466"/>
                <a:gd name="connsiteY4" fmla="*/ 3589317 h 3589317"/>
                <a:gd name="connsiteX5" fmla="*/ 2005086 w 4080466"/>
                <a:gd name="connsiteY5" fmla="*/ 1783218 h 3589317"/>
                <a:gd name="connsiteX6" fmla="*/ 999778 w 4080466"/>
                <a:gd name="connsiteY6" fmla="*/ 3557547 h 3589317"/>
                <a:gd name="connsiteX7" fmla="*/ 899519 w 4080466"/>
                <a:gd name="connsiteY7" fmla="*/ 3496639 h 3589317"/>
                <a:gd name="connsiteX8" fmla="*/ 0 w 4080466"/>
                <a:gd name="connsiteY8" fmla="*/ 1804845 h 3589317"/>
                <a:gd name="connsiteX9" fmla="*/ 899519 w 4080466"/>
                <a:gd name="connsiteY9" fmla="*/ 113052 h 3589317"/>
                <a:gd name="connsiteX10" fmla="*/ 1044217 w 4080466"/>
                <a:gd name="connsiteY10" fmla="*/ 25146 h 3589317"/>
                <a:gd name="connsiteX11" fmla="*/ 2001384 w 4080466"/>
                <a:gd name="connsiteY11" fmla="*/ 1783218 h 35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466" h="3589317">
                  <a:moveTo>
                    <a:pt x="2990192" y="0"/>
                  </a:moveTo>
                  <a:lnTo>
                    <a:pt x="3012729" y="10857"/>
                  </a:lnTo>
                  <a:cubicBezTo>
                    <a:pt x="3648721" y="356349"/>
                    <a:pt x="4080466" y="1030177"/>
                    <a:pt x="4080466" y="1804845"/>
                  </a:cubicBezTo>
                  <a:cubicBezTo>
                    <a:pt x="4080466" y="2509089"/>
                    <a:pt x="3723652" y="3129994"/>
                    <a:pt x="3180947" y="3496639"/>
                  </a:cubicBezTo>
                  <a:lnTo>
                    <a:pt x="3028394" y="3589317"/>
                  </a:lnTo>
                  <a:lnTo>
                    <a:pt x="2005086" y="1783218"/>
                  </a:lnTo>
                  <a:lnTo>
                    <a:pt x="999778" y="3557547"/>
                  </a:lnTo>
                  <a:lnTo>
                    <a:pt x="899519" y="3496639"/>
                  </a:lnTo>
                  <a:cubicBezTo>
                    <a:pt x="356814" y="3129994"/>
                    <a:pt x="0" y="2509089"/>
                    <a:pt x="0" y="1804845"/>
                  </a:cubicBezTo>
                  <a:cubicBezTo>
                    <a:pt x="0" y="1100601"/>
                    <a:pt x="356814" y="479696"/>
                    <a:pt x="899519" y="113052"/>
                  </a:cubicBezTo>
                  <a:lnTo>
                    <a:pt x="1044217" y="25146"/>
                  </a:lnTo>
                  <a:lnTo>
                    <a:pt x="2001384" y="1783218"/>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Freeform 3">
              <a:extLst>
                <a:ext uri="{FF2B5EF4-FFF2-40B4-BE49-F238E27FC236}">
                  <a16:creationId xmlns:a16="http://schemas.microsoft.com/office/drawing/2014/main" id="{558A12B2-4C0D-79DC-F406-262C87A99D8E}"/>
                </a:ext>
              </a:extLst>
            </p:cNvPr>
            <p:cNvSpPr/>
            <p:nvPr userDrawn="1"/>
          </p:nvSpPr>
          <p:spPr>
            <a:xfrm>
              <a:off x="7669324" y="2406487"/>
              <a:ext cx="2906004" cy="2565533"/>
            </a:xfrm>
            <a:custGeom>
              <a:avLst/>
              <a:gdLst>
                <a:gd name="connsiteX0" fmla="*/ 2136631 w 2906004"/>
                <a:gd name="connsiteY0" fmla="*/ 0 h 2565533"/>
                <a:gd name="connsiteX1" fmla="*/ 2145589 w 2906004"/>
                <a:gd name="connsiteY1" fmla="*/ 4316 h 2565533"/>
                <a:gd name="connsiteX2" fmla="*/ 2906004 w 2906004"/>
                <a:gd name="connsiteY2" fmla="*/ 1281948 h 2565533"/>
                <a:gd name="connsiteX3" fmla="*/ 2145589 w 2906004"/>
                <a:gd name="connsiteY3" fmla="*/ 2559581 h 2565533"/>
                <a:gd name="connsiteX4" fmla="*/ 2133232 w 2906004"/>
                <a:gd name="connsiteY4" fmla="*/ 2565533 h 2565533"/>
                <a:gd name="connsiteX5" fmla="*/ 1417854 w 2906004"/>
                <a:gd name="connsiteY5" fmla="*/ 1302919 h 2565533"/>
                <a:gd name="connsiteX6" fmla="*/ 719821 w 2906004"/>
                <a:gd name="connsiteY6" fmla="*/ 2534920 h 2565533"/>
                <a:gd name="connsiteX7" fmla="*/ 640615 w 2906004"/>
                <a:gd name="connsiteY7" fmla="*/ 2486800 h 2565533"/>
                <a:gd name="connsiteX8" fmla="*/ 0 w 2906004"/>
                <a:gd name="connsiteY8" fmla="*/ 1281948 h 2565533"/>
                <a:gd name="connsiteX9" fmla="*/ 640615 w 2906004"/>
                <a:gd name="connsiteY9" fmla="*/ 77096 h 2565533"/>
                <a:gd name="connsiteX10" fmla="*/ 720381 w 2906004"/>
                <a:gd name="connsiteY10" fmla="*/ 28637 h 2565533"/>
                <a:gd name="connsiteX11" fmla="*/ 1414152 w 2906004"/>
                <a:gd name="connsiteY11" fmla="*/ 1302919 h 25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004" h="2565533">
                  <a:moveTo>
                    <a:pt x="2136631" y="0"/>
                  </a:moveTo>
                  <a:lnTo>
                    <a:pt x="2145589" y="4316"/>
                  </a:lnTo>
                  <a:cubicBezTo>
                    <a:pt x="2598526" y="250366"/>
                    <a:pt x="2906004" y="730249"/>
                    <a:pt x="2906004" y="1281948"/>
                  </a:cubicBezTo>
                  <a:cubicBezTo>
                    <a:pt x="2906004" y="1833647"/>
                    <a:pt x="2598526" y="2313531"/>
                    <a:pt x="2145589" y="2559581"/>
                  </a:cubicBezTo>
                  <a:lnTo>
                    <a:pt x="2133232" y="2565533"/>
                  </a:lnTo>
                  <a:lnTo>
                    <a:pt x="1417854" y="1302919"/>
                  </a:lnTo>
                  <a:lnTo>
                    <a:pt x="719821" y="2534920"/>
                  </a:lnTo>
                  <a:lnTo>
                    <a:pt x="640615" y="2486800"/>
                  </a:lnTo>
                  <a:cubicBezTo>
                    <a:pt x="254114" y="2225685"/>
                    <a:pt x="0" y="1783493"/>
                    <a:pt x="0" y="1281948"/>
                  </a:cubicBezTo>
                  <a:cubicBezTo>
                    <a:pt x="0" y="780404"/>
                    <a:pt x="254114" y="338211"/>
                    <a:pt x="640615" y="77096"/>
                  </a:cubicBezTo>
                  <a:lnTo>
                    <a:pt x="720381" y="28637"/>
                  </a:lnTo>
                  <a:lnTo>
                    <a:pt x="1414152" y="1302919"/>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
        <p:nvSpPr>
          <p:cNvPr id="9" name="Oval 8">
            <a:extLst>
              <a:ext uri="{FF2B5EF4-FFF2-40B4-BE49-F238E27FC236}">
                <a16:creationId xmlns:a16="http://schemas.microsoft.com/office/drawing/2014/main" id="{295845E1-1216-CE20-F264-FAEC052FCF61}"/>
              </a:ext>
            </a:extLst>
          </p:cNvPr>
          <p:cNvSpPr/>
          <p:nvPr userDrawn="1"/>
        </p:nvSpPr>
        <p:spPr>
          <a:xfrm>
            <a:off x="8434523" y="3004457"/>
            <a:ext cx="1313543" cy="131354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B53339F-0B1F-6B89-5B26-82DBB2B9CE3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1792" y="408562"/>
            <a:ext cx="2465961" cy="536078"/>
          </a:xfrm>
          <a:prstGeom prst="rect">
            <a:avLst/>
          </a:prstGeom>
        </p:spPr>
      </p:pic>
    </p:spTree>
    <p:extLst>
      <p:ext uri="{BB962C8B-B14F-4D97-AF65-F5344CB8AC3E}">
        <p14:creationId xmlns:p14="http://schemas.microsoft.com/office/powerpoint/2010/main" val="373258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4AEA4A-2BDD-3942-B64B-B10CD303139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C37C8BC0-2D9E-EAD7-FEA3-852F472C472E}"/>
              </a:ext>
            </a:extLst>
          </p:cNvPr>
          <p:cNvSpPr>
            <a:spLocks noGrp="1"/>
          </p:cNvSpPr>
          <p:nvPr>
            <p:ph type="ctrTitle" hasCustomPrompt="1"/>
          </p:nvPr>
        </p:nvSpPr>
        <p:spPr>
          <a:xfrm>
            <a:off x="621633" y="3609246"/>
            <a:ext cx="5140358" cy="1832418"/>
          </a:xfrm>
          <a:prstGeom prst="rect">
            <a:avLst/>
          </a:prstGeom>
          <a:effectLst/>
        </p:spPr>
        <p:txBody>
          <a:bodyPr anchor="b">
            <a:noAutofit/>
          </a:bodyPr>
          <a:lstStyle>
            <a:lvl1pPr algn="l">
              <a:defRPr sz="5000" b="0" i="0">
                <a:solidFill>
                  <a:schemeClr val="tx1"/>
                </a:solidFill>
                <a:latin typeface="Arial" panose="020B0604020202020204" pitchFamily="34" charset="0"/>
              </a:defRPr>
            </a:lvl1pPr>
          </a:lstStyle>
          <a:p>
            <a:r>
              <a:rPr lang="en-US" dirty="0"/>
              <a:t>Click to edit section title</a:t>
            </a:r>
          </a:p>
        </p:txBody>
      </p:sp>
      <p:sp>
        <p:nvSpPr>
          <p:cNvPr id="3" name="Subtitle 2">
            <a:extLst>
              <a:ext uri="{FF2B5EF4-FFF2-40B4-BE49-F238E27FC236}">
                <a16:creationId xmlns:a16="http://schemas.microsoft.com/office/drawing/2014/main" id="{8BC65B99-CEA8-00F3-67F9-D0BF1A9ECF91}"/>
              </a:ext>
            </a:extLst>
          </p:cNvPr>
          <p:cNvSpPr>
            <a:spLocks noGrp="1"/>
          </p:cNvSpPr>
          <p:nvPr>
            <p:ph type="subTitle" idx="1" hasCustomPrompt="1"/>
          </p:nvPr>
        </p:nvSpPr>
        <p:spPr>
          <a:xfrm>
            <a:off x="621633" y="5449824"/>
            <a:ext cx="5245768" cy="861678"/>
          </a:xfrm>
          <a:effectLst/>
        </p:spPr>
        <p:txBody>
          <a:bodyPr>
            <a:noAutofit/>
          </a:bodyPr>
          <a:lstStyle>
            <a:lvl1pPr marL="0" indent="0" algn="l">
              <a:spcBef>
                <a:spcPts val="300"/>
              </a:spcBef>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pic>
        <p:nvPicPr>
          <p:cNvPr id="5" name="Graphic 4">
            <a:extLst>
              <a:ext uri="{FF2B5EF4-FFF2-40B4-BE49-F238E27FC236}">
                <a16:creationId xmlns:a16="http://schemas.microsoft.com/office/drawing/2014/main" id="{A61C4DFC-03C0-235E-9386-5EA77A44A72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24600" y="939386"/>
            <a:ext cx="5533390" cy="5551414"/>
          </a:xfrm>
          <a:prstGeom prst="rect">
            <a:avLst/>
          </a:prstGeom>
        </p:spPr>
      </p:pic>
      <p:grpSp>
        <p:nvGrpSpPr>
          <p:cNvPr id="4" name="Group 3">
            <a:extLst>
              <a:ext uri="{FF2B5EF4-FFF2-40B4-BE49-F238E27FC236}">
                <a16:creationId xmlns:a16="http://schemas.microsoft.com/office/drawing/2014/main" id="{99BA54F0-9D5A-D581-4458-AC717BAE7061}"/>
              </a:ext>
            </a:extLst>
          </p:cNvPr>
          <p:cNvGrpSpPr/>
          <p:nvPr userDrawn="1"/>
        </p:nvGrpSpPr>
        <p:grpSpPr>
          <a:xfrm>
            <a:off x="7310693" y="2077977"/>
            <a:ext cx="3722265" cy="3274231"/>
            <a:chOff x="7082093" y="1926189"/>
            <a:chExt cx="4080466" cy="3589317"/>
          </a:xfrm>
        </p:grpSpPr>
        <p:sp>
          <p:nvSpPr>
            <p:cNvPr id="7" name="Freeform 6">
              <a:extLst>
                <a:ext uri="{FF2B5EF4-FFF2-40B4-BE49-F238E27FC236}">
                  <a16:creationId xmlns:a16="http://schemas.microsoft.com/office/drawing/2014/main" id="{A5DF0599-2F5D-00F4-85E9-C5603CCA2E1A}"/>
                </a:ext>
              </a:extLst>
            </p:cNvPr>
            <p:cNvSpPr/>
            <p:nvPr userDrawn="1"/>
          </p:nvSpPr>
          <p:spPr>
            <a:xfrm>
              <a:off x="7082093" y="1926189"/>
              <a:ext cx="4080466" cy="3589317"/>
            </a:xfrm>
            <a:custGeom>
              <a:avLst/>
              <a:gdLst>
                <a:gd name="connsiteX0" fmla="*/ 2990192 w 4080466"/>
                <a:gd name="connsiteY0" fmla="*/ 0 h 3589317"/>
                <a:gd name="connsiteX1" fmla="*/ 3012729 w 4080466"/>
                <a:gd name="connsiteY1" fmla="*/ 10857 h 3589317"/>
                <a:gd name="connsiteX2" fmla="*/ 4080466 w 4080466"/>
                <a:gd name="connsiteY2" fmla="*/ 1804845 h 3589317"/>
                <a:gd name="connsiteX3" fmla="*/ 3180947 w 4080466"/>
                <a:gd name="connsiteY3" fmla="*/ 3496639 h 3589317"/>
                <a:gd name="connsiteX4" fmla="*/ 3028394 w 4080466"/>
                <a:gd name="connsiteY4" fmla="*/ 3589317 h 3589317"/>
                <a:gd name="connsiteX5" fmla="*/ 2005086 w 4080466"/>
                <a:gd name="connsiteY5" fmla="*/ 1783218 h 3589317"/>
                <a:gd name="connsiteX6" fmla="*/ 999778 w 4080466"/>
                <a:gd name="connsiteY6" fmla="*/ 3557547 h 3589317"/>
                <a:gd name="connsiteX7" fmla="*/ 899519 w 4080466"/>
                <a:gd name="connsiteY7" fmla="*/ 3496639 h 3589317"/>
                <a:gd name="connsiteX8" fmla="*/ 0 w 4080466"/>
                <a:gd name="connsiteY8" fmla="*/ 1804845 h 3589317"/>
                <a:gd name="connsiteX9" fmla="*/ 899519 w 4080466"/>
                <a:gd name="connsiteY9" fmla="*/ 113052 h 3589317"/>
                <a:gd name="connsiteX10" fmla="*/ 1044217 w 4080466"/>
                <a:gd name="connsiteY10" fmla="*/ 25146 h 3589317"/>
                <a:gd name="connsiteX11" fmla="*/ 2001384 w 4080466"/>
                <a:gd name="connsiteY11" fmla="*/ 1783218 h 35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466" h="3589317">
                  <a:moveTo>
                    <a:pt x="2990192" y="0"/>
                  </a:moveTo>
                  <a:lnTo>
                    <a:pt x="3012729" y="10857"/>
                  </a:lnTo>
                  <a:cubicBezTo>
                    <a:pt x="3648721" y="356349"/>
                    <a:pt x="4080466" y="1030177"/>
                    <a:pt x="4080466" y="1804845"/>
                  </a:cubicBezTo>
                  <a:cubicBezTo>
                    <a:pt x="4080466" y="2509089"/>
                    <a:pt x="3723652" y="3129994"/>
                    <a:pt x="3180947" y="3496639"/>
                  </a:cubicBezTo>
                  <a:lnTo>
                    <a:pt x="3028394" y="3589317"/>
                  </a:lnTo>
                  <a:lnTo>
                    <a:pt x="2005086" y="1783218"/>
                  </a:lnTo>
                  <a:lnTo>
                    <a:pt x="999778" y="3557547"/>
                  </a:lnTo>
                  <a:lnTo>
                    <a:pt x="899519" y="3496639"/>
                  </a:lnTo>
                  <a:cubicBezTo>
                    <a:pt x="356814" y="3129994"/>
                    <a:pt x="0" y="2509089"/>
                    <a:pt x="0" y="1804845"/>
                  </a:cubicBezTo>
                  <a:cubicBezTo>
                    <a:pt x="0" y="1100601"/>
                    <a:pt x="356814" y="479696"/>
                    <a:pt x="899519" y="113052"/>
                  </a:cubicBezTo>
                  <a:lnTo>
                    <a:pt x="1044217" y="25146"/>
                  </a:lnTo>
                  <a:lnTo>
                    <a:pt x="2001384" y="1783218"/>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Freeform 7">
              <a:extLst>
                <a:ext uri="{FF2B5EF4-FFF2-40B4-BE49-F238E27FC236}">
                  <a16:creationId xmlns:a16="http://schemas.microsoft.com/office/drawing/2014/main" id="{D2D4B9D1-3405-F3FA-EBEB-8F860AA821CC}"/>
                </a:ext>
              </a:extLst>
            </p:cNvPr>
            <p:cNvSpPr/>
            <p:nvPr userDrawn="1"/>
          </p:nvSpPr>
          <p:spPr>
            <a:xfrm>
              <a:off x="7669324" y="2406487"/>
              <a:ext cx="2906004" cy="2565533"/>
            </a:xfrm>
            <a:custGeom>
              <a:avLst/>
              <a:gdLst>
                <a:gd name="connsiteX0" fmla="*/ 2136631 w 2906004"/>
                <a:gd name="connsiteY0" fmla="*/ 0 h 2565533"/>
                <a:gd name="connsiteX1" fmla="*/ 2145589 w 2906004"/>
                <a:gd name="connsiteY1" fmla="*/ 4316 h 2565533"/>
                <a:gd name="connsiteX2" fmla="*/ 2906004 w 2906004"/>
                <a:gd name="connsiteY2" fmla="*/ 1281948 h 2565533"/>
                <a:gd name="connsiteX3" fmla="*/ 2145589 w 2906004"/>
                <a:gd name="connsiteY3" fmla="*/ 2559581 h 2565533"/>
                <a:gd name="connsiteX4" fmla="*/ 2133232 w 2906004"/>
                <a:gd name="connsiteY4" fmla="*/ 2565533 h 2565533"/>
                <a:gd name="connsiteX5" fmla="*/ 1417854 w 2906004"/>
                <a:gd name="connsiteY5" fmla="*/ 1302919 h 2565533"/>
                <a:gd name="connsiteX6" fmla="*/ 719821 w 2906004"/>
                <a:gd name="connsiteY6" fmla="*/ 2534920 h 2565533"/>
                <a:gd name="connsiteX7" fmla="*/ 640615 w 2906004"/>
                <a:gd name="connsiteY7" fmla="*/ 2486800 h 2565533"/>
                <a:gd name="connsiteX8" fmla="*/ 0 w 2906004"/>
                <a:gd name="connsiteY8" fmla="*/ 1281948 h 2565533"/>
                <a:gd name="connsiteX9" fmla="*/ 640615 w 2906004"/>
                <a:gd name="connsiteY9" fmla="*/ 77096 h 2565533"/>
                <a:gd name="connsiteX10" fmla="*/ 720381 w 2906004"/>
                <a:gd name="connsiteY10" fmla="*/ 28637 h 2565533"/>
                <a:gd name="connsiteX11" fmla="*/ 1414152 w 2906004"/>
                <a:gd name="connsiteY11" fmla="*/ 1302919 h 25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004" h="2565533">
                  <a:moveTo>
                    <a:pt x="2136631" y="0"/>
                  </a:moveTo>
                  <a:lnTo>
                    <a:pt x="2145589" y="4316"/>
                  </a:lnTo>
                  <a:cubicBezTo>
                    <a:pt x="2598526" y="250366"/>
                    <a:pt x="2906004" y="730249"/>
                    <a:pt x="2906004" y="1281948"/>
                  </a:cubicBezTo>
                  <a:cubicBezTo>
                    <a:pt x="2906004" y="1833647"/>
                    <a:pt x="2598526" y="2313531"/>
                    <a:pt x="2145589" y="2559581"/>
                  </a:cubicBezTo>
                  <a:lnTo>
                    <a:pt x="2133232" y="2565533"/>
                  </a:lnTo>
                  <a:lnTo>
                    <a:pt x="1417854" y="1302919"/>
                  </a:lnTo>
                  <a:lnTo>
                    <a:pt x="719821" y="2534920"/>
                  </a:lnTo>
                  <a:lnTo>
                    <a:pt x="640615" y="2486800"/>
                  </a:lnTo>
                  <a:cubicBezTo>
                    <a:pt x="254114" y="2225685"/>
                    <a:pt x="0" y="1783493"/>
                    <a:pt x="0" y="1281948"/>
                  </a:cubicBezTo>
                  <a:cubicBezTo>
                    <a:pt x="0" y="780404"/>
                    <a:pt x="254114" y="338211"/>
                    <a:pt x="640615" y="77096"/>
                  </a:cubicBezTo>
                  <a:lnTo>
                    <a:pt x="720381" y="28637"/>
                  </a:lnTo>
                  <a:lnTo>
                    <a:pt x="1414152" y="1302919"/>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
        <p:nvSpPr>
          <p:cNvPr id="6" name="Oval 5">
            <a:extLst>
              <a:ext uri="{FF2B5EF4-FFF2-40B4-BE49-F238E27FC236}">
                <a16:creationId xmlns:a16="http://schemas.microsoft.com/office/drawing/2014/main" id="{3B755AA2-7B76-5759-66C9-F9446A746386}"/>
              </a:ext>
            </a:extLst>
          </p:cNvPr>
          <p:cNvSpPr/>
          <p:nvPr userDrawn="1"/>
        </p:nvSpPr>
        <p:spPr>
          <a:xfrm>
            <a:off x="8434523" y="3004457"/>
            <a:ext cx="1313543" cy="131354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EED57BA-E622-05B5-A63B-2A4C8DEB141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71793" y="408562"/>
            <a:ext cx="2465958" cy="536078"/>
          </a:xfrm>
          <a:prstGeom prst="rect">
            <a:avLst/>
          </a:prstGeom>
        </p:spPr>
      </p:pic>
    </p:spTree>
    <p:extLst>
      <p:ext uri="{BB962C8B-B14F-4D97-AF65-F5344CB8AC3E}">
        <p14:creationId xmlns:p14="http://schemas.microsoft.com/office/powerpoint/2010/main" val="227104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ernal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ED7EE-85D0-6BF8-B2E7-F53F650D4114}"/>
              </a:ext>
            </a:extLst>
          </p:cNvPr>
          <p:cNvPicPr>
            <a:picLocks noChangeAspect="1"/>
          </p:cNvPicPr>
          <p:nvPr userDrawn="1"/>
        </p:nvPicPr>
        <p:blipFill>
          <a:blip r:embed="rId2">
            <a:extLst>
              <a:ext uri="{28A0092B-C50C-407E-A947-70E740481C1C}">
                <a14:useLocalDpi xmlns:a14="http://schemas.microsoft.com/office/drawing/2010/main"/>
              </a:ext>
            </a:extLst>
          </a:blip>
          <a:srcRect l="1349" t="2395" r="10782" b="9039"/>
          <a:stretch/>
        </p:blipFill>
        <p:spPr>
          <a:xfrm>
            <a:off x="0" y="-1"/>
            <a:ext cx="12192000" cy="6858001"/>
          </a:xfrm>
          <a:prstGeom prst="rect">
            <a:avLst/>
          </a:prstGeom>
        </p:spPr>
      </p:pic>
      <p:sp>
        <p:nvSpPr>
          <p:cNvPr id="6" name="Rectangle 5">
            <a:extLst>
              <a:ext uri="{FF2B5EF4-FFF2-40B4-BE49-F238E27FC236}">
                <a16:creationId xmlns:a16="http://schemas.microsoft.com/office/drawing/2014/main" id="{E9C9ACB8-0158-466F-2142-70F3F4867A8B}"/>
              </a:ext>
            </a:extLst>
          </p:cNvPr>
          <p:cNvSpPr/>
          <p:nvPr userDrawn="1"/>
        </p:nvSpPr>
        <p:spPr>
          <a:xfrm>
            <a:off x="0" y="-1"/>
            <a:ext cx="12192000" cy="6858000"/>
          </a:xfrm>
          <a:prstGeom prst="rect">
            <a:avLst/>
          </a:prstGeom>
          <a:solidFill>
            <a:schemeClr val="accent2">
              <a:alpha val="585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25" name="TextBox 24">
            <a:extLst>
              <a:ext uri="{FF2B5EF4-FFF2-40B4-BE49-F238E27FC236}">
                <a16:creationId xmlns:a16="http://schemas.microsoft.com/office/drawing/2014/main" id="{AE5C8FF5-4DFC-9C0C-E4B7-82E984747D29}"/>
              </a:ext>
            </a:extLst>
          </p:cNvPr>
          <p:cNvSpPr txBox="1"/>
          <p:nvPr userDrawn="1"/>
        </p:nvSpPr>
        <p:spPr>
          <a:xfrm>
            <a:off x="1469058" y="1696177"/>
            <a:ext cx="5034840"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solidFill>
                  <a:schemeClr val="bg1"/>
                </a:solidFill>
              </a:rPr>
              <a:t>Thank You</a:t>
            </a:r>
          </a:p>
        </p:txBody>
      </p:sp>
      <p:sp>
        <p:nvSpPr>
          <p:cNvPr id="26" name="Text Placeholder 20">
            <a:extLst>
              <a:ext uri="{FF2B5EF4-FFF2-40B4-BE49-F238E27FC236}">
                <a16:creationId xmlns:a16="http://schemas.microsoft.com/office/drawing/2014/main" id="{9497824D-A55B-ECEB-9AEF-EA7251AFB87F}"/>
              </a:ext>
            </a:extLst>
          </p:cNvPr>
          <p:cNvSpPr>
            <a:spLocks noGrp="1"/>
          </p:cNvSpPr>
          <p:nvPr>
            <p:ph type="body" sz="quarter" idx="12" hasCustomPrompt="1"/>
          </p:nvPr>
        </p:nvSpPr>
        <p:spPr>
          <a:xfrm>
            <a:off x="1556424" y="2936412"/>
            <a:ext cx="3943144" cy="312626"/>
          </a:xfrm>
        </p:spPr>
        <p:txBody>
          <a:bodyPr lIns="0" tIns="0" rIns="0" bIns="0"/>
          <a:lstStyle>
            <a:lvl1pPr marL="0" indent="0">
              <a:buNone/>
              <a:defRPr sz="2400">
                <a:solidFill>
                  <a:schemeClr val="bg1"/>
                </a:solidFill>
              </a:defRPr>
            </a:lvl1pPr>
          </a:lstStyle>
          <a:p>
            <a:pPr lvl="0"/>
            <a:r>
              <a:rPr lang="en-US" dirty="0"/>
              <a:t>Contact Name</a:t>
            </a:r>
          </a:p>
        </p:txBody>
      </p:sp>
      <p:sp>
        <p:nvSpPr>
          <p:cNvPr id="27" name="Text Placeholder 20">
            <a:extLst>
              <a:ext uri="{FF2B5EF4-FFF2-40B4-BE49-F238E27FC236}">
                <a16:creationId xmlns:a16="http://schemas.microsoft.com/office/drawing/2014/main" id="{AFFD5017-9EB2-2BD9-AB45-82019679E1BD}"/>
              </a:ext>
            </a:extLst>
          </p:cNvPr>
          <p:cNvSpPr>
            <a:spLocks noGrp="1"/>
          </p:cNvSpPr>
          <p:nvPr>
            <p:ph type="body" sz="quarter" idx="13" hasCustomPrompt="1"/>
          </p:nvPr>
        </p:nvSpPr>
        <p:spPr>
          <a:xfrm>
            <a:off x="1556424" y="3325518"/>
            <a:ext cx="3943144" cy="1381588"/>
          </a:xfrm>
        </p:spPr>
        <p:txBody>
          <a:bodyPr lIns="0" tIns="0" rIns="0" bIns="0"/>
          <a:lstStyle>
            <a:lvl1pPr marL="0" indent="0">
              <a:buNone/>
              <a:defRPr sz="2000">
                <a:solidFill>
                  <a:schemeClr val="bg1"/>
                </a:solidFill>
              </a:defRPr>
            </a:lvl1pPr>
          </a:lstStyle>
          <a:p>
            <a:pPr lvl="0"/>
            <a:r>
              <a:rPr lang="en-US" dirty="0"/>
              <a:t>Contact Information</a:t>
            </a:r>
          </a:p>
        </p:txBody>
      </p:sp>
      <p:pic>
        <p:nvPicPr>
          <p:cNvPr id="36" name="Graphic 35">
            <a:extLst>
              <a:ext uri="{FF2B5EF4-FFF2-40B4-BE49-F238E27FC236}">
                <a16:creationId xmlns:a16="http://schemas.microsoft.com/office/drawing/2014/main" id="{380011BF-8A1A-5CCD-05ED-BE8691B6B95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1792" y="408562"/>
            <a:ext cx="2465961" cy="536078"/>
          </a:xfrm>
          <a:prstGeom prst="rect">
            <a:avLst/>
          </a:prstGeom>
        </p:spPr>
      </p:pic>
      <p:sp>
        <p:nvSpPr>
          <p:cNvPr id="2" name="TextBox 1">
            <a:extLst>
              <a:ext uri="{FF2B5EF4-FFF2-40B4-BE49-F238E27FC236}">
                <a16:creationId xmlns:a16="http://schemas.microsoft.com/office/drawing/2014/main" id="{6BC38606-C0BD-220F-2041-8EEB4514A8D1}"/>
              </a:ext>
            </a:extLst>
          </p:cNvPr>
          <p:cNvSpPr txBox="1"/>
          <p:nvPr userDrawn="1"/>
        </p:nvSpPr>
        <p:spPr>
          <a:xfrm>
            <a:off x="1468131" y="5693345"/>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bg1"/>
                </a:solidFill>
              </a:rPr>
              <a:t>firaconsortium.org</a:t>
            </a:r>
            <a:endParaRPr lang="en-US" sz="1800" dirty="0">
              <a:solidFill>
                <a:schemeClr val="bg1"/>
              </a:solidFill>
            </a:endParaRPr>
          </a:p>
        </p:txBody>
      </p:sp>
      <p:sp>
        <p:nvSpPr>
          <p:cNvPr id="5" name="TextBox 4">
            <a:extLst>
              <a:ext uri="{FF2B5EF4-FFF2-40B4-BE49-F238E27FC236}">
                <a16:creationId xmlns:a16="http://schemas.microsoft.com/office/drawing/2014/main" id="{112A42EF-142A-749E-0E7E-4FAAA74E6945}"/>
              </a:ext>
            </a:extLst>
          </p:cNvPr>
          <p:cNvSpPr txBox="1"/>
          <p:nvPr userDrawn="1"/>
        </p:nvSpPr>
        <p:spPr>
          <a:xfrm>
            <a:off x="1468131" y="6237200"/>
            <a:ext cx="422743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bg1"/>
                </a:solidFill>
                <a:latin typeface="Arial" panose="020B0604020202020204" pitchFamily="34" charset="0"/>
                <a:ea typeface="+mn-ea"/>
                <a:cs typeface="Arial" panose="020B0604020202020204" pitchFamily="34" charset="0"/>
              </a:rPr>
              <a:t>Confidential and Proprietary Information, © 2026 </a:t>
            </a:r>
            <a:r>
              <a:rPr lang="en-US" sz="1000" b="0" i="0" kern="1200" dirty="0" err="1">
                <a:solidFill>
                  <a:schemeClr val="bg1"/>
                </a:solidFill>
                <a:latin typeface="Arial" panose="020B0604020202020204" pitchFamily="34" charset="0"/>
                <a:ea typeface="+mn-ea"/>
                <a:cs typeface="Arial" panose="020B0604020202020204" pitchFamily="34" charset="0"/>
              </a:rPr>
              <a:t>FiRa</a:t>
            </a:r>
            <a:r>
              <a:rPr lang="en-US" sz="1000" b="0" i="0" kern="1200" dirty="0">
                <a:solidFill>
                  <a:schemeClr val="bg1"/>
                </a:solidFill>
                <a:latin typeface="Arial" panose="020B0604020202020204" pitchFamily="34" charset="0"/>
                <a:ea typeface="+mn-ea"/>
                <a:cs typeface="Arial" panose="020B0604020202020204" pitchFamily="34" charset="0"/>
              </a:rPr>
              <a:t> Consortium, Inc. </a:t>
            </a:r>
          </a:p>
        </p:txBody>
      </p:sp>
      <p:grpSp>
        <p:nvGrpSpPr>
          <p:cNvPr id="11" name="Group 10">
            <a:extLst>
              <a:ext uri="{FF2B5EF4-FFF2-40B4-BE49-F238E27FC236}">
                <a16:creationId xmlns:a16="http://schemas.microsoft.com/office/drawing/2014/main" id="{149F2721-D318-113D-02A4-D20ADB980896}"/>
              </a:ext>
            </a:extLst>
          </p:cNvPr>
          <p:cNvGrpSpPr/>
          <p:nvPr userDrawn="1"/>
        </p:nvGrpSpPr>
        <p:grpSpPr>
          <a:xfrm>
            <a:off x="6324600" y="939386"/>
            <a:ext cx="5533390" cy="5551414"/>
            <a:chOff x="6324600" y="939386"/>
            <a:chExt cx="5533390" cy="5551414"/>
          </a:xfrm>
        </p:grpSpPr>
        <p:pic>
          <p:nvPicPr>
            <p:cNvPr id="12" name="Graphic 11">
              <a:extLst>
                <a:ext uri="{FF2B5EF4-FFF2-40B4-BE49-F238E27FC236}">
                  <a16:creationId xmlns:a16="http://schemas.microsoft.com/office/drawing/2014/main" id="{A46C6069-CF8C-F261-3862-5F13B36C2AA1}"/>
                </a:ext>
              </a:extLst>
            </p:cNvPr>
            <p:cNvPicPr>
              <a:picLocks noChangeAspect="1"/>
            </p:cNvPicPr>
            <p:nvPr userDrawn="1"/>
          </p:nvPicPr>
          <p:blipFill>
            <a:blip>
              <a:extLst>
                <a:ext uri="{96DAC541-7B7A-43D3-8B79-37D633B846F1}">
                  <asvg:svgBlip xmlns:asvg="http://schemas.microsoft.com/office/drawing/2016/SVG/main" r:embed="rId4"/>
                </a:ext>
              </a:extLst>
            </a:blip>
            <a:srcRect/>
            <a:stretch>
              <a:fillRect/>
            </a:stretch>
          </p:blipFill>
          <p:spPr>
            <a:xfrm>
              <a:off x="6324600" y="939386"/>
              <a:ext cx="5533390" cy="5551414"/>
            </a:xfrm>
            <a:custGeom>
              <a:avLst/>
              <a:gdLst>
                <a:gd name="connsiteX0" fmla="*/ 2766695 w 5533390"/>
                <a:gd name="connsiteY0" fmla="*/ 2065071 h 5551414"/>
                <a:gd name="connsiteX1" fmla="*/ 2109923 w 5533390"/>
                <a:gd name="connsiteY1" fmla="*/ 2721843 h 5551414"/>
                <a:gd name="connsiteX2" fmla="*/ 2766695 w 5533390"/>
                <a:gd name="connsiteY2" fmla="*/ 3378615 h 5551414"/>
                <a:gd name="connsiteX3" fmla="*/ 3423467 w 5533390"/>
                <a:gd name="connsiteY3" fmla="*/ 2721843 h 5551414"/>
                <a:gd name="connsiteX4" fmla="*/ 2766695 w 5533390"/>
                <a:gd name="connsiteY4" fmla="*/ 2065071 h 5551414"/>
                <a:gd name="connsiteX5" fmla="*/ 0 w 5533390"/>
                <a:gd name="connsiteY5" fmla="*/ 0 h 5551414"/>
                <a:gd name="connsiteX6" fmla="*/ 5533390 w 5533390"/>
                <a:gd name="connsiteY6" fmla="*/ 0 h 5551414"/>
                <a:gd name="connsiteX7" fmla="*/ 5533390 w 5533390"/>
                <a:gd name="connsiteY7" fmla="*/ 5551414 h 5551414"/>
                <a:gd name="connsiteX8" fmla="*/ 0 w 5533390"/>
                <a:gd name="connsiteY8" fmla="*/ 5551414 h 55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390" h="5551414">
                  <a:moveTo>
                    <a:pt x="2766695" y="2065071"/>
                  </a:moveTo>
                  <a:cubicBezTo>
                    <a:pt x="2403970" y="2065071"/>
                    <a:pt x="2109923" y="2359118"/>
                    <a:pt x="2109923" y="2721843"/>
                  </a:cubicBezTo>
                  <a:cubicBezTo>
                    <a:pt x="2109923" y="3084568"/>
                    <a:pt x="2403970" y="3378615"/>
                    <a:pt x="2766695" y="3378615"/>
                  </a:cubicBezTo>
                  <a:cubicBezTo>
                    <a:pt x="3129420" y="3378615"/>
                    <a:pt x="3423467" y="3084568"/>
                    <a:pt x="3423467" y="2721843"/>
                  </a:cubicBezTo>
                  <a:cubicBezTo>
                    <a:pt x="3423467" y="2359118"/>
                    <a:pt x="3129420" y="2065071"/>
                    <a:pt x="2766695" y="2065071"/>
                  </a:cubicBezTo>
                  <a:close/>
                  <a:moveTo>
                    <a:pt x="0" y="0"/>
                  </a:moveTo>
                  <a:lnTo>
                    <a:pt x="5533390" y="0"/>
                  </a:lnTo>
                  <a:lnTo>
                    <a:pt x="5533390" y="5551414"/>
                  </a:lnTo>
                  <a:lnTo>
                    <a:pt x="0" y="5551414"/>
                  </a:lnTo>
                  <a:close/>
                </a:path>
              </a:pathLst>
            </a:custGeom>
          </p:spPr>
        </p:pic>
        <p:grpSp>
          <p:nvGrpSpPr>
            <p:cNvPr id="13" name="Group 12">
              <a:extLst>
                <a:ext uri="{FF2B5EF4-FFF2-40B4-BE49-F238E27FC236}">
                  <a16:creationId xmlns:a16="http://schemas.microsoft.com/office/drawing/2014/main" id="{B08850B3-560C-E424-0246-E7EEE98B3EB5}"/>
                </a:ext>
              </a:extLst>
            </p:cNvPr>
            <p:cNvGrpSpPr/>
            <p:nvPr userDrawn="1"/>
          </p:nvGrpSpPr>
          <p:grpSpPr>
            <a:xfrm>
              <a:off x="7310693" y="2077977"/>
              <a:ext cx="3722265" cy="3274231"/>
              <a:chOff x="7082093" y="1926189"/>
              <a:chExt cx="4080466" cy="3589317"/>
            </a:xfrm>
          </p:grpSpPr>
          <p:sp>
            <p:nvSpPr>
              <p:cNvPr id="14" name="Freeform 13">
                <a:extLst>
                  <a:ext uri="{FF2B5EF4-FFF2-40B4-BE49-F238E27FC236}">
                    <a16:creationId xmlns:a16="http://schemas.microsoft.com/office/drawing/2014/main" id="{D909960D-EA94-AC03-6CC7-E0EC09E6144F}"/>
                  </a:ext>
                </a:extLst>
              </p:cNvPr>
              <p:cNvSpPr/>
              <p:nvPr userDrawn="1"/>
            </p:nvSpPr>
            <p:spPr>
              <a:xfrm>
                <a:off x="7082093" y="1926189"/>
                <a:ext cx="4080466" cy="3589317"/>
              </a:xfrm>
              <a:custGeom>
                <a:avLst/>
                <a:gdLst>
                  <a:gd name="connsiteX0" fmla="*/ 2990192 w 4080466"/>
                  <a:gd name="connsiteY0" fmla="*/ 0 h 3589317"/>
                  <a:gd name="connsiteX1" fmla="*/ 3012729 w 4080466"/>
                  <a:gd name="connsiteY1" fmla="*/ 10857 h 3589317"/>
                  <a:gd name="connsiteX2" fmla="*/ 4080466 w 4080466"/>
                  <a:gd name="connsiteY2" fmla="*/ 1804845 h 3589317"/>
                  <a:gd name="connsiteX3" fmla="*/ 3180947 w 4080466"/>
                  <a:gd name="connsiteY3" fmla="*/ 3496639 h 3589317"/>
                  <a:gd name="connsiteX4" fmla="*/ 3028394 w 4080466"/>
                  <a:gd name="connsiteY4" fmla="*/ 3589317 h 3589317"/>
                  <a:gd name="connsiteX5" fmla="*/ 2005086 w 4080466"/>
                  <a:gd name="connsiteY5" fmla="*/ 1783218 h 3589317"/>
                  <a:gd name="connsiteX6" fmla="*/ 999778 w 4080466"/>
                  <a:gd name="connsiteY6" fmla="*/ 3557547 h 3589317"/>
                  <a:gd name="connsiteX7" fmla="*/ 899519 w 4080466"/>
                  <a:gd name="connsiteY7" fmla="*/ 3496639 h 3589317"/>
                  <a:gd name="connsiteX8" fmla="*/ 0 w 4080466"/>
                  <a:gd name="connsiteY8" fmla="*/ 1804845 h 3589317"/>
                  <a:gd name="connsiteX9" fmla="*/ 899519 w 4080466"/>
                  <a:gd name="connsiteY9" fmla="*/ 113052 h 3589317"/>
                  <a:gd name="connsiteX10" fmla="*/ 1044217 w 4080466"/>
                  <a:gd name="connsiteY10" fmla="*/ 25146 h 3589317"/>
                  <a:gd name="connsiteX11" fmla="*/ 2001384 w 4080466"/>
                  <a:gd name="connsiteY11" fmla="*/ 1783218 h 35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466" h="3589317">
                    <a:moveTo>
                      <a:pt x="2990192" y="0"/>
                    </a:moveTo>
                    <a:lnTo>
                      <a:pt x="3012729" y="10857"/>
                    </a:lnTo>
                    <a:cubicBezTo>
                      <a:pt x="3648721" y="356349"/>
                      <a:pt x="4080466" y="1030177"/>
                      <a:pt x="4080466" y="1804845"/>
                    </a:cubicBezTo>
                    <a:cubicBezTo>
                      <a:pt x="4080466" y="2509089"/>
                      <a:pt x="3723652" y="3129994"/>
                      <a:pt x="3180947" y="3496639"/>
                    </a:cubicBezTo>
                    <a:lnTo>
                      <a:pt x="3028394" y="3589317"/>
                    </a:lnTo>
                    <a:lnTo>
                      <a:pt x="2005086" y="1783218"/>
                    </a:lnTo>
                    <a:lnTo>
                      <a:pt x="999778" y="3557547"/>
                    </a:lnTo>
                    <a:lnTo>
                      <a:pt x="899519" y="3496639"/>
                    </a:lnTo>
                    <a:cubicBezTo>
                      <a:pt x="356814" y="3129994"/>
                      <a:pt x="0" y="2509089"/>
                      <a:pt x="0" y="1804845"/>
                    </a:cubicBezTo>
                    <a:cubicBezTo>
                      <a:pt x="0" y="1100601"/>
                      <a:pt x="356814" y="479696"/>
                      <a:pt x="899519" y="113052"/>
                    </a:cubicBezTo>
                    <a:lnTo>
                      <a:pt x="1044217" y="25146"/>
                    </a:lnTo>
                    <a:lnTo>
                      <a:pt x="2001384" y="1783218"/>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5" name="Freeform 14">
                <a:extLst>
                  <a:ext uri="{FF2B5EF4-FFF2-40B4-BE49-F238E27FC236}">
                    <a16:creationId xmlns:a16="http://schemas.microsoft.com/office/drawing/2014/main" id="{9BA0615A-9C09-C752-BC78-2EAD9A75B8C5}"/>
                  </a:ext>
                </a:extLst>
              </p:cNvPr>
              <p:cNvSpPr/>
              <p:nvPr userDrawn="1"/>
            </p:nvSpPr>
            <p:spPr>
              <a:xfrm>
                <a:off x="7669324" y="2406487"/>
                <a:ext cx="2906004" cy="2565533"/>
              </a:xfrm>
              <a:custGeom>
                <a:avLst/>
                <a:gdLst>
                  <a:gd name="connsiteX0" fmla="*/ 2136631 w 2906004"/>
                  <a:gd name="connsiteY0" fmla="*/ 0 h 2565533"/>
                  <a:gd name="connsiteX1" fmla="*/ 2145589 w 2906004"/>
                  <a:gd name="connsiteY1" fmla="*/ 4316 h 2565533"/>
                  <a:gd name="connsiteX2" fmla="*/ 2906004 w 2906004"/>
                  <a:gd name="connsiteY2" fmla="*/ 1281948 h 2565533"/>
                  <a:gd name="connsiteX3" fmla="*/ 2145589 w 2906004"/>
                  <a:gd name="connsiteY3" fmla="*/ 2559581 h 2565533"/>
                  <a:gd name="connsiteX4" fmla="*/ 2133232 w 2906004"/>
                  <a:gd name="connsiteY4" fmla="*/ 2565533 h 2565533"/>
                  <a:gd name="connsiteX5" fmla="*/ 1417854 w 2906004"/>
                  <a:gd name="connsiteY5" fmla="*/ 1302919 h 2565533"/>
                  <a:gd name="connsiteX6" fmla="*/ 719821 w 2906004"/>
                  <a:gd name="connsiteY6" fmla="*/ 2534920 h 2565533"/>
                  <a:gd name="connsiteX7" fmla="*/ 640615 w 2906004"/>
                  <a:gd name="connsiteY7" fmla="*/ 2486800 h 2565533"/>
                  <a:gd name="connsiteX8" fmla="*/ 0 w 2906004"/>
                  <a:gd name="connsiteY8" fmla="*/ 1281948 h 2565533"/>
                  <a:gd name="connsiteX9" fmla="*/ 640615 w 2906004"/>
                  <a:gd name="connsiteY9" fmla="*/ 77096 h 2565533"/>
                  <a:gd name="connsiteX10" fmla="*/ 720381 w 2906004"/>
                  <a:gd name="connsiteY10" fmla="*/ 28637 h 2565533"/>
                  <a:gd name="connsiteX11" fmla="*/ 1414152 w 2906004"/>
                  <a:gd name="connsiteY11" fmla="*/ 1302919 h 25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004" h="2565533">
                    <a:moveTo>
                      <a:pt x="2136631" y="0"/>
                    </a:moveTo>
                    <a:lnTo>
                      <a:pt x="2145589" y="4316"/>
                    </a:lnTo>
                    <a:cubicBezTo>
                      <a:pt x="2598526" y="250366"/>
                      <a:pt x="2906004" y="730249"/>
                      <a:pt x="2906004" y="1281948"/>
                    </a:cubicBezTo>
                    <a:cubicBezTo>
                      <a:pt x="2906004" y="1833647"/>
                      <a:pt x="2598526" y="2313531"/>
                      <a:pt x="2145589" y="2559581"/>
                    </a:cubicBezTo>
                    <a:lnTo>
                      <a:pt x="2133232" y="2565533"/>
                    </a:lnTo>
                    <a:lnTo>
                      <a:pt x="1417854" y="1302919"/>
                    </a:lnTo>
                    <a:lnTo>
                      <a:pt x="719821" y="2534920"/>
                    </a:lnTo>
                    <a:lnTo>
                      <a:pt x="640615" y="2486800"/>
                    </a:lnTo>
                    <a:cubicBezTo>
                      <a:pt x="254114" y="2225685"/>
                      <a:pt x="0" y="1783493"/>
                      <a:pt x="0" y="1281948"/>
                    </a:cubicBezTo>
                    <a:cubicBezTo>
                      <a:pt x="0" y="780404"/>
                      <a:pt x="254114" y="338211"/>
                      <a:pt x="640615" y="77096"/>
                    </a:cubicBezTo>
                    <a:lnTo>
                      <a:pt x="720381" y="28637"/>
                    </a:lnTo>
                    <a:lnTo>
                      <a:pt x="1414152" y="1302919"/>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grpSp>
    </p:spTree>
    <p:extLst>
      <p:ext uri="{BB962C8B-B14F-4D97-AF65-F5344CB8AC3E}">
        <p14:creationId xmlns:p14="http://schemas.microsoft.com/office/powerpoint/2010/main" val="1896814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nal End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C17EE73-3007-739B-2023-50E4E808B580}"/>
              </a:ext>
            </a:extLst>
          </p:cNvPr>
          <p:cNvPicPr>
            <a:picLocks noChangeAspect="1"/>
          </p:cNvPicPr>
          <p:nvPr userDrawn="1"/>
        </p:nvPicPr>
        <p:blipFill>
          <a:blip r:embed="rId2">
            <a:extLst>
              <a:ext uri="{28A0092B-C50C-407E-A947-70E740481C1C}">
                <a14:useLocalDpi xmlns:a14="http://schemas.microsoft.com/office/drawing/2010/main"/>
              </a:ext>
            </a:extLst>
          </a:blip>
          <a:srcRect l="1349" t="2395" r="10782" b="9039"/>
          <a:stretch/>
        </p:blipFill>
        <p:spPr>
          <a:xfrm>
            <a:off x="0" y="-1"/>
            <a:ext cx="12192000" cy="6858001"/>
          </a:xfrm>
          <a:prstGeom prst="rect">
            <a:avLst/>
          </a:prstGeom>
        </p:spPr>
      </p:pic>
      <p:sp>
        <p:nvSpPr>
          <p:cNvPr id="2" name="Rectangle 1">
            <a:extLst>
              <a:ext uri="{FF2B5EF4-FFF2-40B4-BE49-F238E27FC236}">
                <a16:creationId xmlns:a16="http://schemas.microsoft.com/office/drawing/2014/main" id="{A04B7B8E-1E7E-65D1-234B-AB4B16F920E6}"/>
              </a:ext>
            </a:extLst>
          </p:cNvPr>
          <p:cNvSpPr/>
          <p:nvPr userDrawn="1"/>
        </p:nvSpPr>
        <p:spPr>
          <a:xfrm>
            <a:off x="0" y="0"/>
            <a:ext cx="12192000" cy="6858000"/>
          </a:xfrm>
          <a:prstGeom prst="rect">
            <a:avLst/>
          </a:prstGeom>
          <a:solidFill>
            <a:schemeClr val="accent2">
              <a:alpha val="585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Graphic 2">
            <a:extLst>
              <a:ext uri="{FF2B5EF4-FFF2-40B4-BE49-F238E27FC236}">
                <a16:creationId xmlns:a16="http://schemas.microsoft.com/office/drawing/2014/main" id="{B98E06AB-3C9B-9E36-30F0-B98E274FA54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1792" y="408562"/>
            <a:ext cx="2465961" cy="536078"/>
          </a:xfrm>
          <a:prstGeom prst="rect">
            <a:avLst/>
          </a:prstGeom>
        </p:spPr>
      </p:pic>
      <p:grpSp>
        <p:nvGrpSpPr>
          <p:cNvPr id="14" name="Group 13">
            <a:extLst>
              <a:ext uri="{FF2B5EF4-FFF2-40B4-BE49-F238E27FC236}">
                <a16:creationId xmlns:a16="http://schemas.microsoft.com/office/drawing/2014/main" id="{D1D1DA59-1784-1D66-FC3A-73049BB4694D}"/>
              </a:ext>
            </a:extLst>
          </p:cNvPr>
          <p:cNvGrpSpPr/>
          <p:nvPr userDrawn="1"/>
        </p:nvGrpSpPr>
        <p:grpSpPr>
          <a:xfrm>
            <a:off x="6324600" y="939386"/>
            <a:ext cx="5533390" cy="5551414"/>
            <a:chOff x="6324600" y="939386"/>
            <a:chExt cx="5533390" cy="5551414"/>
          </a:xfrm>
        </p:grpSpPr>
        <p:pic>
          <p:nvPicPr>
            <p:cNvPr id="13" name="Graphic 12">
              <a:extLst>
                <a:ext uri="{FF2B5EF4-FFF2-40B4-BE49-F238E27FC236}">
                  <a16:creationId xmlns:a16="http://schemas.microsoft.com/office/drawing/2014/main" id="{67DFD700-9433-AC86-E785-1237324F5BA4}"/>
                </a:ext>
              </a:extLst>
            </p:cNvPr>
            <p:cNvPicPr>
              <a:picLocks noChangeAspect="1"/>
            </p:cNvPicPr>
            <p:nvPr userDrawn="1"/>
          </p:nvPicPr>
          <p:blipFill>
            <a:blip>
              <a:extLst>
                <a:ext uri="{96DAC541-7B7A-43D3-8B79-37D633B846F1}">
                  <asvg:svgBlip xmlns:asvg="http://schemas.microsoft.com/office/drawing/2016/SVG/main" r:embed="rId4"/>
                </a:ext>
              </a:extLst>
            </a:blip>
            <a:srcRect/>
            <a:stretch>
              <a:fillRect/>
            </a:stretch>
          </p:blipFill>
          <p:spPr>
            <a:xfrm>
              <a:off x="6324600" y="939386"/>
              <a:ext cx="5533390" cy="5551414"/>
            </a:xfrm>
            <a:custGeom>
              <a:avLst/>
              <a:gdLst>
                <a:gd name="connsiteX0" fmla="*/ 2766695 w 5533390"/>
                <a:gd name="connsiteY0" fmla="*/ 2065071 h 5551414"/>
                <a:gd name="connsiteX1" fmla="*/ 2109923 w 5533390"/>
                <a:gd name="connsiteY1" fmla="*/ 2721843 h 5551414"/>
                <a:gd name="connsiteX2" fmla="*/ 2766695 w 5533390"/>
                <a:gd name="connsiteY2" fmla="*/ 3378615 h 5551414"/>
                <a:gd name="connsiteX3" fmla="*/ 3423467 w 5533390"/>
                <a:gd name="connsiteY3" fmla="*/ 2721843 h 5551414"/>
                <a:gd name="connsiteX4" fmla="*/ 2766695 w 5533390"/>
                <a:gd name="connsiteY4" fmla="*/ 2065071 h 5551414"/>
                <a:gd name="connsiteX5" fmla="*/ 0 w 5533390"/>
                <a:gd name="connsiteY5" fmla="*/ 0 h 5551414"/>
                <a:gd name="connsiteX6" fmla="*/ 5533390 w 5533390"/>
                <a:gd name="connsiteY6" fmla="*/ 0 h 5551414"/>
                <a:gd name="connsiteX7" fmla="*/ 5533390 w 5533390"/>
                <a:gd name="connsiteY7" fmla="*/ 5551414 h 5551414"/>
                <a:gd name="connsiteX8" fmla="*/ 0 w 5533390"/>
                <a:gd name="connsiteY8" fmla="*/ 5551414 h 55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3390" h="5551414">
                  <a:moveTo>
                    <a:pt x="2766695" y="2065071"/>
                  </a:moveTo>
                  <a:cubicBezTo>
                    <a:pt x="2403970" y="2065071"/>
                    <a:pt x="2109923" y="2359118"/>
                    <a:pt x="2109923" y="2721843"/>
                  </a:cubicBezTo>
                  <a:cubicBezTo>
                    <a:pt x="2109923" y="3084568"/>
                    <a:pt x="2403970" y="3378615"/>
                    <a:pt x="2766695" y="3378615"/>
                  </a:cubicBezTo>
                  <a:cubicBezTo>
                    <a:pt x="3129420" y="3378615"/>
                    <a:pt x="3423467" y="3084568"/>
                    <a:pt x="3423467" y="2721843"/>
                  </a:cubicBezTo>
                  <a:cubicBezTo>
                    <a:pt x="3423467" y="2359118"/>
                    <a:pt x="3129420" y="2065071"/>
                    <a:pt x="2766695" y="2065071"/>
                  </a:cubicBezTo>
                  <a:close/>
                  <a:moveTo>
                    <a:pt x="0" y="0"/>
                  </a:moveTo>
                  <a:lnTo>
                    <a:pt x="5533390" y="0"/>
                  </a:lnTo>
                  <a:lnTo>
                    <a:pt x="5533390" y="5551414"/>
                  </a:lnTo>
                  <a:lnTo>
                    <a:pt x="0" y="5551414"/>
                  </a:lnTo>
                  <a:close/>
                </a:path>
              </a:pathLst>
            </a:custGeom>
          </p:spPr>
        </p:pic>
        <p:grpSp>
          <p:nvGrpSpPr>
            <p:cNvPr id="9" name="Group 8">
              <a:extLst>
                <a:ext uri="{FF2B5EF4-FFF2-40B4-BE49-F238E27FC236}">
                  <a16:creationId xmlns:a16="http://schemas.microsoft.com/office/drawing/2014/main" id="{3E5467E3-B89B-8DF5-B3CA-4AB02D7977E3}"/>
                </a:ext>
              </a:extLst>
            </p:cNvPr>
            <p:cNvGrpSpPr/>
            <p:nvPr userDrawn="1"/>
          </p:nvGrpSpPr>
          <p:grpSpPr>
            <a:xfrm>
              <a:off x="7310693" y="2077977"/>
              <a:ext cx="3722265" cy="3274231"/>
              <a:chOff x="7082093" y="1926189"/>
              <a:chExt cx="4080466" cy="3589317"/>
            </a:xfrm>
          </p:grpSpPr>
          <p:sp>
            <p:nvSpPr>
              <p:cNvPr id="10" name="Freeform 9">
                <a:extLst>
                  <a:ext uri="{FF2B5EF4-FFF2-40B4-BE49-F238E27FC236}">
                    <a16:creationId xmlns:a16="http://schemas.microsoft.com/office/drawing/2014/main" id="{4427EF66-696F-A8C2-8814-7DDA5ACAE601}"/>
                  </a:ext>
                </a:extLst>
              </p:cNvPr>
              <p:cNvSpPr/>
              <p:nvPr userDrawn="1"/>
            </p:nvSpPr>
            <p:spPr>
              <a:xfrm>
                <a:off x="7082093" y="1926189"/>
                <a:ext cx="4080466" cy="3589317"/>
              </a:xfrm>
              <a:custGeom>
                <a:avLst/>
                <a:gdLst>
                  <a:gd name="connsiteX0" fmla="*/ 2990192 w 4080466"/>
                  <a:gd name="connsiteY0" fmla="*/ 0 h 3589317"/>
                  <a:gd name="connsiteX1" fmla="*/ 3012729 w 4080466"/>
                  <a:gd name="connsiteY1" fmla="*/ 10857 h 3589317"/>
                  <a:gd name="connsiteX2" fmla="*/ 4080466 w 4080466"/>
                  <a:gd name="connsiteY2" fmla="*/ 1804845 h 3589317"/>
                  <a:gd name="connsiteX3" fmla="*/ 3180947 w 4080466"/>
                  <a:gd name="connsiteY3" fmla="*/ 3496639 h 3589317"/>
                  <a:gd name="connsiteX4" fmla="*/ 3028394 w 4080466"/>
                  <a:gd name="connsiteY4" fmla="*/ 3589317 h 3589317"/>
                  <a:gd name="connsiteX5" fmla="*/ 2005086 w 4080466"/>
                  <a:gd name="connsiteY5" fmla="*/ 1783218 h 3589317"/>
                  <a:gd name="connsiteX6" fmla="*/ 999778 w 4080466"/>
                  <a:gd name="connsiteY6" fmla="*/ 3557547 h 3589317"/>
                  <a:gd name="connsiteX7" fmla="*/ 899519 w 4080466"/>
                  <a:gd name="connsiteY7" fmla="*/ 3496639 h 3589317"/>
                  <a:gd name="connsiteX8" fmla="*/ 0 w 4080466"/>
                  <a:gd name="connsiteY8" fmla="*/ 1804845 h 3589317"/>
                  <a:gd name="connsiteX9" fmla="*/ 899519 w 4080466"/>
                  <a:gd name="connsiteY9" fmla="*/ 113052 h 3589317"/>
                  <a:gd name="connsiteX10" fmla="*/ 1044217 w 4080466"/>
                  <a:gd name="connsiteY10" fmla="*/ 25146 h 3589317"/>
                  <a:gd name="connsiteX11" fmla="*/ 2001384 w 4080466"/>
                  <a:gd name="connsiteY11" fmla="*/ 1783218 h 35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466" h="3589317">
                    <a:moveTo>
                      <a:pt x="2990192" y="0"/>
                    </a:moveTo>
                    <a:lnTo>
                      <a:pt x="3012729" y="10857"/>
                    </a:lnTo>
                    <a:cubicBezTo>
                      <a:pt x="3648721" y="356349"/>
                      <a:pt x="4080466" y="1030177"/>
                      <a:pt x="4080466" y="1804845"/>
                    </a:cubicBezTo>
                    <a:cubicBezTo>
                      <a:pt x="4080466" y="2509089"/>
                      <a:pt x="3723652" y="3129994"/>
                      <a:pt x="3180947" y="3496639"/>
                    </a:cubicBezTo>
                    <a:lnTo>
                      <a:pt x="3028394" y="3589317"/>
                    </a:lnTo>
                    <a:lnTo>
                      <a:pt x="2005086" y="1783218"/>
                    </a:lnTo>
                    <a:lnTo>
                      <a:pt x="999778" y="3557547"/>
                    </a:lnTo>
                    <a:lnTo>
                      <a:pt x="899519" y="3496639"/>
                    </a:lnTo>
                    <a:cubicBezTo>
                      <a:pt x="356814" y="3129994"/>
                      <a:pt x="0" y="2509089"/>
                      <a:pt x="0" y="1804845"/>
                    </a:cubicBezTo>
                    <a:cubicBezTo>
                      <a:pt x="0" y="1100601"/>
                      <a:pt x="356814" y="479696"/>
                      <a:pt x="899519" y="113052"/>
                    </a:cubicBezTo>
                    <a:lnTo>
                      <a:pt x="1044217" y="25146"/>
                    </a:lnTo>
                    <a:lnTo>
                      <a:pt x="2001384" y="1783218"/>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Freeform 10">
                <a:extLst>
                  <a:ext uri="{FF2B5EF4-FFF2-40B4-BE49-F238E27FC236}">
                    <a16:creationId xmlns:a16="http://schemas.microsoft.com/office/drawing/2014/main" id="{E8794C98-73DA-A47A-E071-6273DB9A0D4F}"/>
                  </a:ext>
                </a:extLst>
              </p:cNvPr>
              <p:cNvSpPr/>
              <p:nvPr userDrawn="1"/>
            </p:nvSpPr>
            <p:spPr>
              <a:xfrm>
                <a:off x="7669324" y="2406487"/>
                <a:ext cx="2906004" cy="2565533"/>
              </a:xfrm>
              <a:custGeom>
                <a:avLst/>
                <a:gdLst>
                  <a:gd name="connsiteX0" fmla="*/ 2136631 w 2906004"/>
                  <a:gd name="connsiteY0" fmla="*/ 0 h 2565533"/>
                  <a:gd name="connsiteX1" fmla="*/ 2145589 w 2906004"/>
                  <a:gd name="connsiteY1" fmla="*/ 4316 h 2565533"/>
                  <a:gd name="connsiteX2" fmla="*/ 2906004 w 2906004"/>
                  <a:gd name="connsiteY2" fmla="*/ 1281948 h 2565533"/>
                  <a:gd name="connsiteX3" fmla="*/ 2145589 w 2906004"/>
                  <a:gd name="connsiteY3" fmla="*/ 2559581 h 2565533"/>
                  <a:gd name="connsiteX4" fmla="*/ 2133232 w 2906004"/>
                  <a:gd name="connsiteY4" fmla="*/ 2565533 h 2565533"/>
                  <a:gd name="connsiteX5" fmla="*/ 1417854 w 2906004"/>
                  <a:gd name="connsiteY5" fmla="*/ 1302919 h 2565533"/>
                  <a:gd name="connsiteX6" fmla="*/ 719821 w 2906004"/>
                  <a:gd name="connsiteY6" fmla="*/ 2534920 h 2565533"/>
                  <a:gd name="connsiteX7" fmla="*/ 640615 w 2906004"/>
                  <a:gd name="connsiteY7" fmla="*/ 2486800 h 2565533"/>
                  <a:gd name="connsiteX8" fmla="*/ 0 w 2906004"/>
                  <a:gd name="connsiteY8" fmla="*/ 1281948 h 2565533"/>
                  <a:gd name="connsiteX9" fmla="*/ 640615 w 2906004"/>
                  <a:gd name="connsiteY9" fmla="*/ 77096 h 2565533"/>
                  <a:gd name="connsiteX10" fmla="*/ 720381 w 2906004"/>
                  <a:gd name="connsiteY10" fmla="*/ 28637 h 2565533"/>
                  <a:gd name="connsiteX11" fmla="*/ 1414152 w 2906004"/>
                  <a:gd name="connsiteY11" fmla="*/ 1302919 h 25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004" h="2565533">
                    <a:moveTo>
                      <a:pt x="2136631" y="0"/>
                    </a:moveTo>
                    <a:lnTo>
                      <a:pt x="2145589" y="4316"/>
                    </a:lnTo>
                    <a:cubicBezTo>
                      <a:pt x="2598526" y="250366"/>
                      <a:pt x="2906004" y="730249"/>
                      <a:pt x="2906004" y="1281948"/>
                    </a:cubicBezTo>
                    <a:cubicBezTo>
                      <a:pt x="2906004" y="1833647"/>
                      <a:pt x="2598526" y="2313531"/>
                      <a:pt x="2145589" y="2559581"/>
                    </a:cubicBezTo>
                    <a:lnTo>
                      <a:pt x="2133232" y="2565533"/>
                    </a:lnTo>
                    <a:lnTo>
                      <a:pt x="1417854" y="1302919"/>
                    </a:lnTo>
                    <a:lnTo>
                      <a:pt x="719821" y="2534920"/>
                    </a:lnTo>
                    <a:lnTo>
                      <a:pt x="640615" y="2486800"/>
                    </a:lnTo>
                    <a:cubicBezTo>
                      <a:pt x="254114" y="2225685"/>
                      <a:pt x="0" y="1783493"/>
                      <a:pt x="0" y="1281948"/>
                    </a:cubicBezTo>
                    <a:cubicBezTo>
                      <a:pt x="0" y="780404"/>
                      <a:pt x="254114" y="338211"/>
                      <a:pt x="640615" y="77096"/>
                    </a:cubicBezTo>
                    <a:lnTo>
                      <a:pt x="720381" y="28637"/>
                    </a:lnTo>
                    <a:lnTo>
                      <a:pt x="1414152" y="1302919"/>
                    </a:lnTo>
                    <a:close/>
                  </a:path>
                </a:pathLst>
              </a:custGeom>
              <a:gradFill flip="none" rotWithShape="1">
                <a:gsLst>
                  <a:gs pos="0">
                    <a:srgbClr val="FFFFFF">
                      <a:alpha val="0"/>
                    </a:srgbClr>
                  </a:gs>
                  <a:gs pos="54000">
                    <a:schemeClr val="accent3">
                      <a:lumMod val="0"/>
                      <a:lumOff val="100000"/>
                      <a:alpha val="0"/>
                    </a:schemeClr>
                  </a:gs>
                  <a:gs pos="100000">
                    <a:schemeClr val="bg1">
                      <a:alpha val="3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grpSp>
      <p:sp>
        <p:nvSpPr>
          <p:cNvPr id="6" name="TextBox 5">
            <a:extLst>
              <a:ext uri="{FF2B5EF4-FFF2-40B4-BE49-F238E27FC236}">
                <a16:creationId xmlns:a16="http://schemas.microsoft.com/office/drawing/2014/main" id="{9E39D335-1032-BD77-244F-B00E42AE8C45}"/>
              </a:ext>
            </a:extLst>
          </p:cNvPr>
          <p:cNvSpPr txBox="1"/>
          <p:nvPr userDrawn="1"/>
        </p:nvSpPr>
        <p:spPr>
          <a:xfrm>
            <a:off x="1468130" y="5980838"/>
            <a:ext cx="88108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effectLst/>
                <a:latin typeface="+mn-lt"/>
                <a:ea typeface="+mn-ea"/>
                <a:cs typeface="+mn-cs"/>
              </a:rPr>
              <a:t>This presentation constitutes “Confidential Information” for purposes of Exhibit A of the </a:t>
            </a:r>
            <a:r>
              <a:rPr lang="en-US" sz="1600" kern="1200" dirty="0" err="1">
                <a:solidFill>
                  <a:schemeClr val="bg1"/>
                </a:solidFill>
                <a:effectLst/>
                <a:latin typeface="+mn-lt"/>
                <a:ea typeface="+mn-ea"/>
                <a:cs typeface="+mn-cs"/>
              </a:rPr>
              <a:t>FiRa</a:t>
            </a:r>
            <a:r>
              <a:rPr lang="en-US" sz="1600" kern="1200" dirty="0">
                <a:solidFill>
                  <a:schemeClr val="bg1"/>
                </a:solidFill>
                <a:effectLst/>
                <a:latin typeface="+mn-lt"/>
                <a:ea typeface="+mn-ea"/>
                <a:cs typeface="+mn-cs"/>
              </a:rPr>
              <a:t> Consortium Bylaws and may only be used or disclosed in accordance therewith.</a:t>
            </a:r>
            <a:endParaRPr lang="en-US" sz="1600" b="0" i="0" kern="1200" dirty="0">
              <a:solidFill>
                <a:schemeClr val="bg1"/>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BB12ADF-29F4-5E09-9ADA-88AEBCF54B3D}"/>
              </a:ext>
            </a:extLst>
          </p:cNvPr>
          <p:cNvSpPr txBox="1"/>
          <p:nvPr userDrawn="1"/>
        </p:nvSpPr>
        <p:spPr>
          <a:xfrm>
            <a:off x="1469058" y="1696177"/>
            <a:ext cx="5034840"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solidFill>
                  <a:schemeClr val="bg1"/>
                </a:solidFill>
              </a:rPr>
              <a:t>Thank You</a:t>
            </a:r>
          </a:p>
        </p:txBody>
      </p:sp>
      <p:sp>
        <p:nvSpPr>
          <p:cNvPr id="5" name="TextBox 4">
            <a:extLst>
              <a:ext uri="{FF2B5EF4-FFF2-40B4-BE49-F238E27FC236}">
                <a16:creationId xmlns:a16="http://schemas.microsoft.com/office/drawing/2014/main" id="{9914DCA2-DA2B-1BCF-897D-CEE09800999D}"/>
              </a:ext>
            </a:extLst>
          </p:cNvPr>
          <p:cNvSpPr txBox="1"/>
          <p:nvPr userDrawn="1"/>
        </p:nvSpPr>
        <p:spPr>
          <a:xfrm>
            <a:off x="1468131" y="4856431"/>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bg1"/>
                </a:solidFill>
              </a:rPr>
              <a:t>firaconsortium.org</a:t>
            </a:r>
            <a:endParaRPr lang="en-US" sz="1800" dirty="0">
              <a:solidFill>
                <a:schemeClr val="bg1"/>
              </a:solidFill>
            </a:endParaRPr>
          </a:p>
        </p:txBody>
      </p:sp>
    </p:spTree>
    <p:extLst>
      <p:ext uri="{BB962C8B-B14F-4D97-AF65-F5344CB8AC3E}">
        <p14:creationId xmlns:p14="http://schemas.microsoft.com/office/powerpoint/2010/main" val="231539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EC7C02-5493-CD50-8840-5659A6E36926}"/>
              </a:ext>
            </a:extLst>
          </p:cNvPr>
          <p:cNvGrpSpPr/>
          <p:nvPr userDrawn="1"/>
        </p:nvGrpSpPr>
        <p:grpSpPr>
          <a:xfrm>
            <a:off x="8515849" y="1"/>
            <a:ext cx="2634897" cy="922350"/>
            <a:chOff x="9258136" y="0"/>
            <a:chExt cx="3381032" cy="1183536"/>
          </a:xfrm>
        </p:grpSpPr>
        <p:sp>
          <p:nvSpPr>
            <p:cNvPr id="9" name="Freeform 8">
              <a:extLst>
                <a:ext uri="{FF2B5EF4-FFF2-40B4-BE49-F238E27FC236}">
                  <a16:creationId xmlns:a16="http://schemas.microsoft.com/office/drawing/2014/main" id="{E7952D9F-5710-431C-896F-7456FB8D52F6}"/>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05EC223B-E06E-571E-631B-63EC6429FBC4}"/>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BEA0E176-36D0-DFB8-65C8-BAD74E7AD842}"/>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Placeholder 1">
            <a:extLst>
              <a:ext uri="{FF2B5EF4-FFF2-40B4-BE49-F238E27FC236}">
                <a16:creationId xmlns:a16="http://schemas.microsoft.com/office/drawing/2014/main" id="{9474A75B-2049-D97A-1DD9-C9FB0FFF849F}"/>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2"/>
                </a:solidFill>
              </a:defRPr>
            </a:lvl1pPr>
          </a:lstStyle>
          <a:p>
            <a:r>
              <a:rPr lang="en-US" dirty="0"/>
              <a:t>Click to edit title</a:t>
            </a:r>
          </a:p>
        </p:txBody>
      </p:sp>
      <p:sp>
        <p:nvSpPr>
          <p:cNvPr id="14" name="Text Placeholder 2">
            <a:extLst>
              <a:ext uri="{FF2B5EF4-FFF2-40B4-BE49-F238E27FC236}">
                <a16:creationId xmlns:a16="http://schemas.microsoft.com/office/drawing/2014/main" id="{086EEC03-9295-DDF5-2C23-0B5B54F9F75B}"/>
              </a:ext>
            </a:extLst>
          </p:cNvPr>
          <p:cNvSpPr>
            <a:spLocks noGrp="1"/>
          </p:cNvSpPr>
          <p:nvPr>
            <p:ph idx="1" hasCustomPrompt="1"/>
          </p:nvPr>
        </p:nvSpPr>
        <p:spPr>
          <a:xfrm>
            <a:off x="366485" y="1253331"/>
            <a:ext cx="11070771" cy="4351338"/>
          </a:xfrm>
          <a:prstGeom prst="rect">
            <a:avLst/>
          </a:prstGeom>
        </p:spPr>
        <p:txBody>
          <a:bodyPr vert="horz" lIns="91440" tIns="45720" rIns="91440" bIns="45720" rtlCol="0">
            <a:noAutofit/>
          </a:bodyPr>
          <a:lstStyle>
            <a:lvl1pPr marL="182880">
              <a:defRPr sz="2400"/>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spTree>
    <p:extLst>
      <p:ext uri="{BB962C8B-B14F-4D97-AF65-F5344CB8AC3E}">
        <p14:creationId xmlns:p14="http://schemas.microsoft.com/office/powerpoint/2010/main" val="30960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CA52B-6F4C-D9EE-7338-295CEBC2E924}"/>
              </a:ext>
            </a:extLst>
          </p:cNvPr>
          <p:cNvSpPr>
            <a:spLocks noGrp="1"/>
          </p:cNvSpPr>
          <p:nvPr>
            <p:ph idx="1" hasCustomPrompt="1"/>
          </p:nvPr>
        </p:nvSpPr>
        <p:spPr>
          <a:xfrm>
            <a:off x="366485" y="1554614"/>
            <a:ext cx="11070771" cy="4351338"/>
          </a:xfrm>
          <a:prstGeom prst="rect">
            <a:avLst/>
          </a:prstGeom>
        </p:spPr>
        <p:txBody>
          <a:bodyPr vert="horz" lIns="91440" tIns="45720" rIns="91440" bIns="45720" rtlCol="0">
            <a:noAutofit/>
          </a:bodyPr>
          <a:lstStyle>
            <a:lvl1pPr>
              <a:defRPr sz="2400"/>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grpSp>
        <p:nvGrpSpPr>
          <p:cNvPr id="10" name="Group 9">
            <a:extLst>
              <a:ext uri="{FF2B5EF4-FFF2-40B4-BE49-F238E27FC236}">
                <a16:creationId xmlns:a16="http://schemas.microsoft.com/office/drawing/2014/main" id="{9DD960D6-733C-29A4-FDC8-FC634CAD30D2}"/>
              </a:ext>
            </a:extLst>
          </p:cNvPr>
          <p:cNvGrpSpPr/>
          <p:nvPr userDrawn="1"/>
        </p:nvGrpSpPr>
        <p:grpSpPr>
          <a:xfrm>
            <a:off x="8515849" y="1"/>
            <a:ext cx="2634897" cy="922350"/>
            <a:chOff x="9258136" y="0"/>
            <a:chExt cx="3381032" cy="1183536"/>
          </a:xfrm>
        </p:grpSpPr>
        <p:sp>
          <p:nvSpPr>
            <p:cNvPr id="11" name="Freeform 10">
              <a:extLst>
                <a:ext uri="{FF2B5EF4-FFF2-40B4-BE49-F238E27FC236}">
                  <a16:creationId xmlns:a16="http://schemas.microsoft.com/office/drawing/2014/main" id="{7BF994F4-6DD1-AE7B-2941-52437DA5FC48}"/>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D057C0C3-6B74-AF3B-B64B-6D50E510CFA0}"/>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B893F351-D0E3-74B0-934B-43F919CC72BD}"/>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Placeholder 1">
            <a:extLst>
              <a:ext uri="{FF2B5EF4-FFF2-40B4-BE49-F238E27FC236}">
                <a16:creationId xmlns:a16="http://schemas.microsoft.com/office/drawing/2014/main" id="{9474A75B-2049-D97A-1DD9-C9FB0FFF849F}"/>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2"/>
                </a:solidFill>
              </a:defRPr>
            </a:lvl1pPr>
          </a:lstStyle>
          <a:p>
            <a:r>
              <a:rPr lang="en-US" dirty="0"/>
              <a:t>Click to edit title</a:t>
            </a:r>
          </a:p>
        </p:txBody>
      </p:sp>
      <p:sp>
        <p:nvSpPr>
          <p:cNvPr id="2" name="Text Placeholder 2">
            <a:extLst>
              <a:ext uri="{FF2B5EF4-FFF2-40B4-BE49-F238E27FC236}">
                <a16:creationId xmlns:a16="http://schemas.microsoft.com/office/drawing/2014/main" id="{EE7C515F-84CB-690F-7CC1-5BE505436947}"/>
              </a:ext>
            </a:extLst>
          </p:cNvPr>
          <p:cNvSpPr>
            <a:spLocks noGrp="1"/>
          </p:cNvSpPr>
          <p:nvPr>
            <p:ph idx="11" hasCustomPrompt="1"/>
          </p:nvPr>
        </p:nvSpPr>
        <p:spPr>
          <a:xfrm>
            <a:off x="366485" y="1101329"/>
            <a:ext cx="11070772" cy="332468"/>
          </a:xfrm>
          <a:prstGeom prst="rect">
            <a:avLst/>
          </a:prstGeom>
        </p:spPr>
        <p:txBody>
          <a:bodyPr vert="horz" lIns="91440" tIns="45720" rIns="91440" bIns="45720" rtlCol="0">
            <a:noAutofit/>
          </a:bodyPr>
          <a:lstStyle>
            <a:lvl1pPr marL="0" indent="0">
              <a:buNone/>
              <a:defRPr b="1"/>
            </a:lvl1pPr>
          </a:lstStyle>
          <a:p>
            <a:pPr lvl="0"/>
            <a:r>
              <a:rPr lang="en-US" dirty="0"/>
              <a:t>Click to edit subtitle</a:t>
            </a:r>
          </a:p>
        </p:txBody>
      </p:sp>
    </p:spTree>
    <p:extLst>
      <p:ext uri="{BB962C8B-B14F-4D97-AF65-F5344CB8AC3E}">
        <p14:creationId xmlns:p14="http://schemas.microsoft.com/office/powerpoint/2010/main" val="31020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EC7C02-5493-CD50-8840-5659A6E36926}"/>
              </a:ext>
            </a:extLst>
          </p:cNvPr>
          <p:cNvGrpSpPr/>
          <p:nvPr userDrawn="1"/>
        </p:nvGrpSpPr>
        <p:grpSpPr>
          <a:xfrm>
            <a:off x="8515849" y="1"/>
            <a:ext cx="2634897" cy="922350"/>
            <a:chOff x="9258136" y="0"/>
            <a:chExt cx="3381032" cy="1183536"/>
          </a:xfrm>
        </p:grpSpPr>
        <p:sp>
          <p:nvSpPr>
            <p:cNvPr id="9" name="Freeform 8">
              <a:extLst>
                <a:ext uri="{FF2B5EF4-FFF2-40B4-BE49-F238E27FC236}">
                  <a16:creationId xmlns:a16="http://schemas.microsoft.com/office/drawing/2014/main" id="{E7952D9F-5710-431C-896F-7456FB8D52F6}"/>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05EC223B-E06E-571E-631B-63EC6429FBC4}"/>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BEA0E176-36D0-DFB8-65C8-BAD74E7AD842}"/>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Placeholder 1">
            <a:extLst>
              <a:ext uri="{FF2B5EF4-FFF2-40B4-BE49-F238E27FC236}">
                <a16:creationId xmlns:a16="http://schemas.microsoft.com/office/drawing/2014/main" id="{9474A75B-2049-D97A-1DD9-C9FB0FFF849F}"/>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2"/>
                </a:solidFill>
              </a:defRPr>
            </a:lvl1pPr>
          </a:lstStyle>
          <a:p>
            <a:r>
              <a:rPr lang="en-US" dirty="0"/>
              <a:t>Click to edit title</a:t>
            </a:r>
          </a:p>
        </p:txBody>
      </p:sp>
      <p:sp>
        <p:nvSpPr>
          <p:cNvPr id="14" name="Text Placeholder 2">
            <a:extLst>
              <a:ext uri="{FF2B5EF4-FFF2-40B4-BE49-F238E27FC236}">
                <a16:creationId xmlns:a16="http://schemas.microsoft.com/office/drawing/2014/main" id="{086EEC03-9295-DDF5-2C23-0B5B54F9F75B}"/>
              </a:ext>
            </a:extLst>
          </p:cNvPr>
          <p:cNvSpPr>
            <a:spLocks noGrp="1"/>
          </p:cNvSpPr>
          <p:nvPr>
            <p:ph idx="1" hasCustomPrompt="1"/>
          </p:nvPr>
        </p:nvSpPr>
        <p:spPr>
          <a:xfrm>
            <a:off x="366486" y="1253331"/>
            <a:ext cx="4989286" cy="4351338"/>
          </a:xfrm>
          <a:prstGeom prst="rect">
            <a:avLst/>
          </a:prstGeom>
        </p:spPr>
        <p:txBody>
          <a:bodyPr vert="horz" lIns="91440" tIns="45720" rIns="91440" bIns="45720" rtlCol="0">
            <a:noAutofit/>
          </a:bodyPr>
          <a:lstStyle>
            <a:lvl1pPr marL="182880">
              <a:defRPr sz="2400"/>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sp>
        <p:nvSpPr>
          <p:cNvPr id="3" name="Text Placeholder 2">
            <a:extLst>
              <a:ext uri="{FF2B5EF4-FFF2-40B4-BE49-F238E27FC236}">
                <a16:creationId xmlns:a16="http://schemas.microsoft.com/office/drawing/2014/main" id="{028AF9B3-13F9-38FA-A4C8-CDE2F5F6869E}"/>
              </a:ext>
            </a:extLst>
          </p:cNvPr>
          <p:cNvSpPr>
            <a:spLocks noGrp="1"/>
          </p:cNvSpPr>
          <p:nvPr>
            <p:ph idx="11" hasCustomPrompt="1"/>
          </p:nvPr>
        </p:nvSpPr>
        <p:spPr>
          <a:xfrm>
            <a:off x="5781766" y="1253331"/>
            <a:ext cx="4989286" cy="4351338"/>
          </a:xfrm>
          <a:prstGeom prst="rect">
            <a:avLst/>
          </a:prstGeom>
        </p:spPr>
        <p:txBody>
          <a:bodyPr vert="horz" lIns="91440" tIns="45720" rIns="91440" bIns="45720" rtlCol="0">
            <a:noAutofit/>
          </a:bodyPr>
          <a:lstStyle>
            <a:lvl1pPr marL="182880" indent="-182880">
              <a:defRPr lang="en-US" sz="2400" b="0" i="0" kern="1200" dirty="0">
                <a:solidFill>
                  <a:schemeClr val="tx1"/>
                </a:solidFill>
                <a:latin typeface="Arial" panose="020B0604020202020204" pitchFamily="34" charset="0"/>
                <a:ea typeface="+mn-ea"/>
                <a:cs typeface="+mn-cs"/>
              </a:defRPr>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spTree>
    <p:extLst>
      <p:ext uri="{BB962C8B-B14F-4D97-AF65-F5344CB8AC3E}">
        <p14:creationId xmlns:p14="http://schemas.microsoft.com/office/powerpoint/2010/main" val="141248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CA52B-6F4C-D9EE-7338-295CEBC2E924}"/>
              </a:ext>
            </a:extLst>
          </p:cNvPr>
          <p:cNvSpPr>
            <a:spLocks noGrp="1"/>
          </p:cNvSpPr>
          <p:nvPr>
            <p:ph idx="1" hasCustomPrompt="1"/>
          </p:nvPr>
        </p:nvSpPr>
        <p:spPr>
          <a:xfrm>
            <a:off x="366486" y="1554614"/>
            <a:ext cx="4989286" cy="4351338"/>
          </a:xfrm>
          <a:prstGeom prst="rect">
            <a:avLst/>
          </a:prstGeom>
        </p:spPr>
        <p:txBody>
          <a:bodyPr vert="horz" lIns="91440" tIns="45720" rIns="91440" bIns="45720" rtlCol="0">
            <a:noAutofit/>
          </a:bodyPr>
          <a:lstStyle>
            <a:lvl1pPr>
              <a:defRPr sz="2400"/>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grpSp>
        <p:nvGrpSpPr>
          <p:cNvPr id="10" name="Group 9">
            <a:extLst>
              <a:ext uri="{FF2B5EF4-FFF2-40B4-BE49-F238E27FC236}">
                <a16:creationId xmlns:a16="http://schemas.microsoft.com/office/drawing/2014/main" id="{9DD960D6-733C-29A4-FDC8-FC634CAD30D2}"/>
              </a:ext>
            </a:extLst>
          </p:cNvPr>
          <p:cNvGrpSpPr/>
          <p:nvPr userDrawn="1"/>
        </p:nvGrpSpPr>
        <p:grpSpPr>
          <a:xfrm>
            <a:off x="8515849" y="1"/>
            <a:ext cx="2634897" cy="922350"/>
            <a:chOff x="9258136" y="0"/>
            <a:chExt cx="3381032" cy="1183536"/>
          </a:xfrm>
        </p:grpSpPr>
        <p:sp>
          <p:nvSpPr>
            <p:cNvPr id="11" name="Freeform 10">
              <a:extLst>
                <a:ext uri="{FF2B5EF4-FFF2-40B4-BE49-F238E27FC236}">
                  <a16:creationId xmlns:a16="http://schemas.microsoft.com/office/drawing/2014/main" id="{7BF994F4-6DD1-AE7B-2941-52437DA5FC48}"/>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D057C0C3-6B74-AF3B-B64B-6D50E510CFA0}"/>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B893F351-D0E3-74B0-934B-43F919CC72BD}"/>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Placeholder 1">
            <a:extLst>
              <a:ext uri="{FF2B5EF4-FFF2-40B4-BE49-F238E27FC236}">
                <a16:creationId xmlns:a16="http://schemas.microsoft.com/office/drawing/2014/main" id="{9474A75B-2049-D97A-1DD9-C9FB0FFF849F}"/>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2"/>
                </a:solidFill>
              </a:defRPr>
            </a:lvl1pPr>
          </a:lstStyle>
          <a:p>
            <a:r>
              <a:rPr lang="en-US" dirty="0"/>
              <a:t>Click to edit title</a:t>
            </a:r>
          </a:p>
        </p:txBody>
      </p:sp>
      <p:sp>
        <p:nvSpPr>
          <p:cNvPr id="2" name="Text Placeholder 2">
            <a:extLst>
              <a:ext uri="{FF2B5EF4-FFF2-40B4-BE49-F238E27FC236}">
                <a16:creationId xmlns:a16="http://schemas.microsoft.com/office/drawing/2014/main" id="{EE7C515F-84CB-690F-7CC1-5BE505436947}"/>
              </a:ext>
            </a:extLst>
          </p:cNvPr>
          <p:cNvSpPr>
            <a:spLocks noGrp="1"/>
          </p:cNvSpPr>
          <p:nvPr>
            <p:ph idx="11" hasCustomPrompt="1"/>
          </p:nvPr>
        </p:nvSpPr>
        <p:spPr>
          <a:xfrm>
            <a:off x="366485" y="1101329"/>
            <a:ext cx="11070772" cy="332468"/>
          </a:xfrm>
          <a:prstGeom prst="rect">
            <a:avLst/>
          </a:prstGeom>
        </p:spPr>
        <p:txBody>
          <a:bodyPr vert="horz" lIns="91440" tIns="45720" rIns="91440" bIns="45720" rtlCol="0">
            <a:noAutofit/>
          </a:bodyPr>
          <a:lstStyle>
            <a:lvl1pPr marL="0" indent="0">
              <a:buNone/>
              <a:defRPr b="1"/>
            </a:lvl1pPr>
          </a:lstStyle>
          <a:p>
            <a:pPr lvl="0"/>
            <a:r>
              <a:rPr lang="en-US" dirty="0"/>
              <a:t>Click to edit subtitle</a:t>
            </a:r>
          </a:p>
        </p:txBody>
      </p:sp>
      <p:sp>
        <p:nvSpPr>
          <p:cNvPr id="4" name="Text Placeholder 2">
            <a:extLst>
              <a:ext uri="{FF2B5EF4-FFF2-40B4-BE49-F238E27FC236}">
                <a16:creationId xmlns:a16="http://schemas.microsoft.com/office/drawing/2014/main" id="{D097A2A2-40C4-8ED9-6B20-EA8359F75B7D}"/>
              </a:ext>
            </a:extLst>
          </p:cNvPr>
          <p:cNvSpPr>
            <a:spLocks noGrp="1"/>
          </p:cNvSpPr>
          <p:nvPr>
            <p:ph idx="12" hasCustomPrompt="1"/>
          </p:nvPr>
        </p:nvSpPr>
        <p:spPr>
          <a:xfrm>
            <a:off x="5907314" y="1554614"/>
            <a:ext cx="4989286" cy="4351338"/>
          </a:xfrm>
          <a:prstGeom prst="rect">
            <a:avLst/>
          </a:prstGeom>
        </p:spPr>
        <p:txBody>
          <a:bodyPr vert="horz" lIns="91440" tIns="45720" rIns="91440" bIns="45720" rtlCol="0">
            <a:noAutofit/>
          </a:bodyPr>
          <a:lstStyle>
            <a:lvl1pPr>
              <a:defRPr sz="2400"/>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spTree>
    <p:extLst>
      <p:ext uri="{BB962C8B-B14F-4D97-AF65-F5344CB8AC3E}">
        <p14:creationId xmlns:p14="http://schemas.microsoft.com/office/powerpoint/2010/main" val="373914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Subtitle, Column 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CA52B-6F4C-D9EE-7338-295CEBC2E924}"/>
              </a:ext>
            </a:extLst>
          </p:cNvPr>
          <p:cNvSpPr>
            <a:spLocks noGrp="1"/>
          </p:cNvSpPr>
          <p:nvPr>
            <p:ph idx="1" hasCustomPrompt="1"/>
          </p:nvPr>
        </p:nvSpPr>
        <p:spPr>
          <a:xfrm>
            <a:off x="366486" y="1554614"/>
            <a:ext cx="4989286" cy="332468"/>
          </a:xfrm>
          <a:prstGeom prst="rect">
            <a:avLst/>
          </a:prstGeom>
        </p:spPr>
        <p:txBody>
          <a:bodyPr vert="horz" lIns="91440" tIns="45720" rIns="91440" bIns="45720" rtlCol="0">
            <a:noAutofit/>
          </a:bodyPr>
          <a:lstStyle>
            <a:lvl1pPr marL="0" indent="0">
              <a:buNone/>
              <a:defRPr sz="2200" b="1">
                <a:solidFill>
                  <a:schemeClr val="accent2"/>
                </a:solidFill>
              </a:defRPr>
            </a:lvl1pPr>
            <a:lvl2pPr>
              <a:defRPr sz="1600"/>
            </a:lvl2pPr>
            <a:lvl3pPr>
              <a:defRPr sz="1400"/>
            </a:lvl3pPr>
            <a:lvl4pPr>
              <a:defRPr sz="1400"/>
            </a:lvl4pPr>
            <a:lvl5pPr>
              <a:defRPr sz="1400"/>
            </a:lvl5pPr>
          </a:lstStyle>
          <a:p>
            <a:pPr lvl="0"/>
            <a:r>
              <a:rPr lang="en-US" dirty="0"/>
              <a:t>Click to edit column title</a:t>
            </a:r>
          </a:p>
        </p:txBody>
      </p:sp>
      <p:sp>
        <p:nvSpPr>
          <p:cNvPr id="5" name="Text Placeholder 2">
            <a:extLst>
              <a:ext uri="{FF2B5EF4-FFF2-40B4-BE49-F238E27FC236}">
                <a16:creationId xmlns:a16="http://schemas.microsoft.com/office/drawing/2014/main" id="{AF0E7A58-D1FD-46CC-7DEA-1CC887F991C0}"/>
              </a:ext>
            </a:extLst>
          </p:cNvPr>
          <p:cNvSpPr>
            <a:spLocks noGrp="1"/>
          </p:cNvSpPr>
          <p:nvPr>
            <p:ph idx="10" hasCustomPrompt="1"/>
          </p:nvPr>
        </p:nvSpPr>
        <p:spPr>
          <a:xfrm>
            <a:off x="5787572" y="1554615"/>
            <a:ext cx="4989286" cy="332468"/>
          </a:xfrm>
          <a:prstGeom prst="rect">
            <a:avLst/>
          </a:prstGeom>
        </p:spPr>
        <p:txBody>
          <a:bodyPr vert="horz" lIns="91440" tIns="45720" rIns="91440" bIns="45720" rtlCol="0">
            <a:noAutofit/>
          </a:bodyPr>
          <a:lstStyle>
            <a:lvl1pPr marL="0" indent="0">
              <a:buNone/>
              <a:defRPr sz="2200" b="1">
                <a:solidFill>
                  <a:schemeClr val="accent2"/>
                </a:solidFill>
              </a:defRPr>
            </a:lvl1pPr>
            <a:lvl2pPr>
              <a:defRPr sz="1600"/>
            </a:lvl2pPr>
            <a:lvl3pPr>
              <a:defRPr sz="1400"/>
            </a:lvl3pPr>
            <a:lvl4pPr>
              <a:defRPr sz="1400"/>
            </a:lvl4pPr>
            <a:lvl5pPr>
              <a:defRPr sz="1400"/>
            </a:lvl5pPr>
          </a:lstStyle>
          <a:p>
            <a:pPr lvl="0"/>
            <a:r>
              <a:rPr lang="en-US" dirty="0"/>
              <a:t>Edit to edit column title</a:t>
            </a:r>
          </a:p>
        </p:txBody>
      </p:sp>
      <p:grpSp>
        <p:nvGrpSpPr>
          <p:cNvPr id="12" name="Group 11">
            <a:extLst>
              <a:ext uri="{FF2B5EF4-FFF2-40B4-BE49-F238E27FC236}">
                <a16:creationId xmlns:a16="http://schemas.microsoft.com/office/drawing/2014/main" id="{5806BC2B-BA36-F66D-284F-744FEB3079BB}"/>
              </a:ext>
            </a:extLst>
          </p:cNvPr>
          <p:cNvGrpSpPr/>
          <p:nvPr userDrawn="1"/>
        </p:nvGrpSpPr>
        <p:grpSpPr>
          <a:xfrm>
            <a:off x="8515849" y="1"/>
            <a:ext cx="2634897" cy="922350"/>
            <a:chOff x="9258136" y="0"/>
            <a:chExt cx="3381032" cy="1183536"/>
          </a:xfrm>
        </p:grpSpPr>
        <p:sp>
          <p:nvSpPr>
            <p:cNvPr id="17" name="Freeform 16">
              <a:extLst>
                <a:ext uri="{FF2B5EF4-FFF2-40B4-BE49-F238E27FC236}">
                  <a16:creationId xmlns:a16="http://schemas.microsoft.com/office/drawing/2014/main" id="{6A32826F-91A0-C59F-280E-CE43A48FA5BB}"/>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281A561D-FB9A-29EB-AAA5-97916FEF6414}"/>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75D2376F-87D3-DF7A-0891-62C8A392F9DC}"/>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Placeholder 1">
            <a:extLst>
              <a:ext uri="{FF2B5EF4-FFF2-40B4-BE49-F238E27FC236}">
                <a16:creationId xmlns:a16="http://schemas.microsoft.com/office/drawing/2014/main" id="{9474A75B-2049-D97A-1DD9-C9FB0FFF849F}"/>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2"/>
                </a:solidFill>
              </a:defRPr>
            </a:lvl1pPr>
          </a:lstStyle>
          <a:p>
            <a:r>
              <a:rPr lang="en-US" dirty="0"/>
              <a:t>Click to edit title</a:t>
            </a:r>
          </a:p>
        </p:txBody>
      </p:sp>
      <p:sp>
        <p:nvSpPr>
          <p:cNvPr id="2" name="Text Placeholder 2">
            <a:extLst>
              <a:ext uri="{FF2B5EF4-FFF2-40B4-BE49-F238E27FC236}">
                <a16:creationId xmlns:a16="http://schemas.microsoft.com/office/drawing/2014/main" id="{EE7C515F-84CB-690F-7CC1-5BE505436947}"/>
              </a:ext>
            </a:extLst>
          </p:cNvPr>
          <p:cNvSpPr>
            <a:spLocks noGrp="1"/>
          </p:cNvSpPr>
          <p:nvPr>
            <p:ph idx="11" hasCustomPrompt="1"/>
          </p:nvPr>
        </p:nvSpPr>
        <p:spPr>
          <a:xfrm>
            <a:off x="366485" y="1101329"/>
            <a:ext cx="11070772" cy="332468"/>
          </a:xfrm>
          <a:prstGeom prst="rect">
            <a:avLst/>
          </a:prstGeom>
        </p:spPr>
        <p:txBody>
          <a:bodyPr vert="horz" lIns="91440" tIns="45720" rIns="91440" bIns="45720" rtlCol="0">
            <a:noAutofit/>
          </a:bodyPr>
          <a:lstStyle>
            <a:lvl1pPr marL="0" indent="0">
              <a:buNone/>
              <a:defRPr b="1"/>
            </a:lvl1pPr>
          </a:lstStyle>
          <a:p>
            <a:pPr lvl="0"/>
            <a:r>
              <a:rPr lang="en-US" dirty="0"/>
              <a:t>Click to edit subtitle</a:t>
            </a:r>
          </a:p>
        </p:txBody>
      </p:sp>
      <p:sp>
        <p:nvSpPr>
          <p:cNvPr id="4" name="Text Placeholder 2">
            <a:extLst>
              <a:ext uri="{FF2B5EF4-FFF2-40B4-BE49-F238E27FC236}">
                <a16:creationId xmlns:a16="http://schemas.microsoft.com/office/drawing/2014/main" id="{1E438D37-D063-13EE-D930-98FA81C67CA4}"/>
              </a:ext>
            </a:extLst>
          </p:cNvPr>
          <p:cNvSpPr>
            <a:spLocks noGrp="1"/>
          </p:cNvSpPr>
          <p:nvPr>
            <p:ph idx="12" hasCustomPrompt="1"/>
          </p:nvPr>
        </p:nvSpPr>
        <p:spPr>
          <a:xfrm>
            <a:off x="366486" y="2007899"/>
            <a:ext cx="4989286" cy="4006821"/>
          </a:xfrm>
          <a:prstGeom prst="rect">
            <a:avLst/>
          </a:prstGeom>
        </p:spPr>
        <p:txBody>
          <a:bodyPr vert="horz" lIns="91440" tIns="45720" rIns="91440" bIns="45720" rtlCol="0">
            <a:noAutofit/>
          </a:bodyPr>
          <a:lstStyle>
            <a:lvl1pPr>
              <a:defRPr sz="2400"/>
            </a:lvl1pPr>
            <a:lvl2pPr>
              <a:defRPr sz="2200"/>
            </a:lvl2pPr>
            <a:lvl3pPr marL="651510" indent="-285750">
              <a:buFont typeface="Arial" panose="020B0604020202020204" pitchFamily="34" charset="0"/>
              <a:buChar char="•"/>
              <a:defRPr sz="14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sp>
        <p:nvSpPr>
          <p:cNvPr id="6" name="Text Placeholder 2">
            <a:extLst>
              <a:ext uri="{FF2B5EF4-FFF2-40B4-BE49-F238E27FC236}">
                <a16:creationId xmlns:a16="http://schemas.microsoft.com/office/drawing/2014/main" id="{A03011E6-3B1A-07C7-56D5-2C18F049987B}"/>
              </a:ext>
            </a:extLst>
          </p:cNvPr>
          <p:cNvSpPr>
            <a:spLocks noGrp="1"/>
          </p:cNvSpPr>
          <p:nvPr>
            <p:ph idx="13" hasCustomPrompt="1"/>
          </p:nvPr>
        </p:nvSpPr>
        <p:spPr>
          <a:xfrm>
            <a:off x="5787572" y="2007899"/>
            <a:ext cx="4989286" cy="4006821"/>
          </a:xfrm>
          <a:prstGeom prst="rect">
            <a:avLst/>
          </a:prstGeom>
        </p:spPr>
        <p:txBody>
          <a:bodyPr vert="horz" lIns="91440" tIns="45720" rIns="91440" bIns="45720" rtlCol="0">
            <a:noAutofit/>
          </a:bodyPr>
          <a:lstStyle>
            <a:lvl1pPr>
              <a:defRPr sz="2400"/>
            </a:lvl1pPr>
            <a:lvl2pPr>
              <a:defRPr sz="2200"/>
            </a:lvl2pPr>
            <a:lvl3pPr marL="651510" indent="-285750">
              <a:buFont typeface="Arial" panose="020B0604020202020204" pitchFamily="34" charset="0"/>
              <a:buChar char="•"/>
              <a:defRPr sz="2000"/>
            </a:lvl3pPr>
            <a:lvl4pPr>
              <a:defRPr sz="2000"/>
            </a:lvl4pPr>
            <a:lvl5pPr>
              <a:defRPr sz="2000"/>
            </a:lvl5p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spTree>
    <p:extLst>
      <p:ext uri="{BB962C8B-B14F-4D97-AF65-F5344CB8AC3E}">
        <p14:creationId xmlns:p14="http://schemas.microsoft.com/office/powerpoint/2010/main" val="190122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 Content R ">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96AEE17-C976-4974-957D-ED7E1B423FD8}"/>
              </a:ext>
            </a:extLst>
          </p:cNvPr>
          <p:cNvSpPr>
            <a:spLocks noGrp="1"/>
          </p:cNvSpPr>
          <p:nvPr>
            <p:ph type="pic" sz="quarter" idx="12"/>
          </p:nvPr>
        </p:nvSpPr>
        <p:spPr>
          <a:xfrm>
            <a:off x="0" y="7862"/>
            <a:ext cx="4895850" cy="6850138"/>
          </a:xfrm>
          <a:noFill/>
        </p:spPr>
        <p:txBody>
          <a:bodyPr anchor="ct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555F900F-FB64-E23F-ABC3-E136C029DAEE}"/>
              </a:ext>
            </a:extLst>
          </p:cNvPr>
          <p:cNvSpPr>
            <a:spLocks noGrp="1"/>
          </p:cNvSpPr>
          <p:nvPr>
            <p:ph type="ctrTitle" hasCustomPrompt="1"/>
          </p:nvPr>
        </p:nvSpPr>
        <p:spPr>
          <a:xfrm>
            <a:off x="5446059" y="847737"/>
            <a:ext cx="5069542" cy="2387600"/>
          </a:xfrm>
          <a:prstGeom prst="rect">
            <a:avLst/>
          </a:prstGeom>
        </p:spPr>
        <p:txBody>
          <a:bodyPr anchor="b">
            <a:noAutofit/>
          </a:bodyPr>
          <a:lstStyle>
            <a:lvl1pPr algn="l">
              <a:defRPr sz="5000" b="0" i="0">
                <a:solidFill>
                  <a:schemeClr val="accent2"/>
                </a:solidFill>
                <a:latin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92D5236D-5441-D272-26A7-9106B41F2671}"/>
              </a:ext>
            </a:extLst>
          </p:cNvPr>
          <p:cNvSpPr>
            <a:spLocks noGrp="1"/>
          </p:cNvSpPr>
          <p:nvPr>
            <p:ph type="body" sz="quarter" idx="13" hasCustomPrompt="1"/>
          </p:nvPr>
        </p:nvSpPr>
        <p:spPr>
          <a:xfrm>
            <a:off x="5457825" y="3367542"/>
            <a:ext cx="5049838" cy="1089025"/>
          </a:xfrm>
        </p:spPr>
        <p:txBody>
          <a:bodyPr>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secondary text</a:t>
            </a:r>
          </a:p>
        </p:txBody>
      </p:sp>
      <p:grpSp>
        <p:nvGrpSpPr>
          <p:cNvPr id="5" name="Group 4">
            <a:extLst>
              <a:ext uri="{FF2B5EF4-FFF2-40B4-BE49-F238E27FC236}">
                <a16:creationId xmlns:a16="http://schemas.microsoft.com/office/drawing/2014/main" id="{7A5DAB5A-7AE1-D720-3FAF-832856F51DB1}"/>
              </a:ext>
            </a:extLst>
          </p:cNvPr>
          <p:cNvGrpSpPr/>
          <p:nvPr userDrawn="1"/>
        </p:nvGrpSpPr>
        <p:grpSpPr>
          <a:xfrm flipH="1">
            <a:off x="10724671" y="-429991"/>
            <a:ext cx="1755715" cy="2657121"/>
            <a:chOff x="-289507" y="-434955"/>
            <a:chExt cx="1755715" cy="2657121"/>
          </a:xfrm>
        </p:grpSpPr>
        <p:sp>
          <p:nvSpPr>
            <p:cNvPr id="7" name="Freeform 6">
              <a:extLst>
                <a:ext uri="{FF2B5EF4-FFF2-40B4-BE49-F238E27FC236}">
                  <a16:creationId xmlns:a16="http://schemas.microsoft.com/office/drawing/2014/main" id="{FDB428E9-4094-B3C5-0D0A-13094B9B4848}"/>
                </a:ext>
              </a:extLst>
            </p:cNvPr>
            <p:cNvSpPr/>
            <p:nvPr userDrawn="1"/>
          </p:nvSpPr>
          <p:spPr>
            <a:xfrm rot="1870206" flipH="1">
              <a:off x="-289507" y="-434955"/>
              <a:ext cx="1755715" cy="2657121"/>
            </a:xfrm>
            <a:custGeom>
              <a:avLst/>
              <a:gdLst>
                <a:gd name="connsiteX0" fmla="*/ 1596201 w 1755715"/>
                <a:gd name="connsiteY0" fmla="*/ 718715 h 2657121"/>
                <a:gd name="connsiteX1" fmla="*/ 408062 w 1755715"/>
                <a:gd name="connsiteY1" fmla="*/ 0 h 2657121"/>
                <a:gd name="connsiteX2" fmla="*/ 376467 w 1755715"/>
                <a:gd name="connsiteY2" fmla="*/ 37482 h 2657121"/>
                <a:gd name="connsiteX3" fmla="*/ 0 w 1755715"/>
                <a:gd name="connsiteY3" fmla="*/ 1159964 h 2657121"/>
                <a:gd name="connsiteX4" fmla="*/ 643160 w 1755715"/>
                <a:gd name="connsiteY4" fmla="*/ 2567255 h 2657121"/>
                <a:gd name="connsiteX5" fmla="*/ 760388 w 1755715"/>
                <a:gd name="connsiteY5" fmla="*/ 2657121 h 2657121"/>
                <a:gd name="connsiteX6" fmla="*/ 1755715 w 1755715"/>
                <a:gd name="connsiteY6" fmla="*/ 1011702 h 265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715" h="2657121">
                  <a:moveTo>
                    <a:pt x="1596201" y="718715"/>
                  </a:moveTo>
                  <a:lnTo>
                    <a:pt x="408062" y="0"/>
                  </a:lnTo>
                  <a:lnTo>
                    <a:pt x="376467" y="37482"/>
                  </a:lnTo>
                  <a:cubicBezTo>
                    <a:pt x="140178" y="349525"/>
                    <a:pt x="1" y="738374"/>
                    <a:pt x="0" y="1159964"/>
                  </a:cubicBezTo>
                  <a:cubicBezTo>
                    <a:pt x="0" y="1722083"/>
                    <a:pt x="249203" y="2225997"/>
                    <a:pt x="643160" y="2567255"/>
                  </a:cubicBezTo>
                  <a:lnTo>
                    <a:pt x="760388" y="2657121"/>
                  </a:lnTo>
                  <a:lnTo>
                    <a:pt x="1755715" y="1011702"/>
                  </a:lnTo>
                  <a:close/>
                </a:path>
              </a:pathLst>
            </a:custGeom>
            <a:gradFill flip="none" rotWithShape="1">
              <a:gsLst>
                <a:gs pos="0">
                  <a:srgbClr val="FFFFFF">
                    <a:alpha val="0"/>
                  </a:srgbClr>
                </a:gs>
                <a:gs pos="54000">
                  <a:schemeClr val="accent3">
                    <a:lumMod val="0"/>
                    <a:lumOff val="100000"/>
                    <a:alpha val="0"/>
                  </a:schemeClr>
                </a:gs>
                <a:gs pos="99000">
                  <a:schemeClr val="tx2">
                    <a:alpha val="14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Freeform 7">
              <a:extLst>
                <a:ext uri="{FF2B5EF4-FFF2-40B4-BE49-F238E27FC236}">
                  <a16:creationId xmlns:a16="http://schemas.microsoft.com/office/drawing/2014/main" id="{DD50095B-6158-88BC-708E-3F33445568D0}"/>
                </a:ext>
              </a:extLst>
            </p:cNvPr>
            <p:cNvSpPr/>
            <p:nvPr userDrawn="1"/>
          </p:nvSpPr>
          <p:spPr>
            <a:xfrm rot="1870206" flipH="1">
              <a:off x="-258185" y="-252961"/>
              <a:ext cx="1133832" cy="1637484"/>
            </a:xfrm>
            <a:custGeom>
              <a:avLst/>
              <a:gdLst>
                <a:gd name="connsiteX0" fmla="*/ 1133832 w 1133832"/>
                <a:gd name="connsiteY0" fmla="*/ 500433 h 1637484"/>
                <a:gd name="connsiteX1" fmla="*/ 306545 w 1133832"/>
                <a:gd name="connsiteY1" fmla="*/ 0 h 1637484"/>
                <a:gd name="connsiteX2" fmla="*/ 225619 w 1133832"/>
                <a:gd name="connsiteY2" fmla="*/ 86424 h 1637484"/>
                <a:gd name="connsiteX3" fmla="*/ 0 w 1133832"/>
                <a:gd name="connsiteY3" fmla="*/ 759136 h 1637484"/>
                <a:gd name="connsiteX4" fmla="*/ 385451 w 1133832"/>
                <a:gd name="connsiteY4" fmla="*/ 1602536 h 1637484"/>
                <a:gd name="connsiteX5" fmla="*/ 431040 w 1133832"/>
                <a:gd name="connsiteY5" fmla="*/ 1637484 h 16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832" h="1637484">
                  <a:moveTo>
                    <a:pt x="1133832" y="500433"/>
                  </a:moveTo>
                  <a:lnTo>
                    <a:pt x="306545" y="0"/>
                  </a:lnTo>
                  <a:lnTo>
                    <a:pt x="225619" y="86424"/>
                  </a:lnTo>
                  <a:cubicBezTo>
                    <a:pt x="84009" y="273434"/>
                    <a:pt x="0" y="506474"/>
                    <a:pt x="0" y="759136"/>
                  </a:cubicBezTo>
                  <a:cubicBezTo>
                    <a:pt x="0" y="1096019"/>
                    <a:pt x="149350" y="1398018"/>
                    <a:pt x="385451" y="1602536"/>
                  </a:cubicBezTo>
                  <a:lnTo>
                    <a:pt x="431040" y="1637484"/>
                  </a:lnTo>
                  <a:close/>
                </a:path>
              </a:pathLst>
            </a:custGeom>
            <a:gradFill flip="none" rotWithShape="1">
              <a:gsLst>
                <a:gs pos="0">
                  <a:srgbClr val="FFFFFF">
                    <a:alpha val="0"/>
                  </a:srgbClr>
                </a:gs>
                <a:gs pos="54000">
                  <a:schemeClr val="accent3">
                    <a:lumMod val="0"/>
                    <a:lumOff val="100000"/>
                    <a:alpha val="0"/>
                  </a:schemeClr>
                </a:gs>
                <a:gs pos="99000">
                  <a:schemeClr val="tx2">
                    <a:alpha val="14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r>
                <a:rPr lang="en-US" dirty="0"/>
                <a:t>ss</a:t>
              </a:r>
            </a:p>
          </p:txBody>
        </p:sp>
      </p:grpSp>
    </p:spTree>
    <p:extLst>
      <p:ext uri="{BB962C8B-B14F-4D97-AF65-F5344CB8AC3E}">
        <p14:creationId xmlns:p14="http://schemas.microsoft.com/office/powerpoint/2010/main" val="77083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R Content L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51E50A-3D59-FEEE-5C7F-D192B07DEC69}"/>
              </a:ext>
            </a:extLst>
          </p:cNvPr>
          <p:cNvSpPr/>
          <p:nvPr userDrawn="1"/>
        </p:nvSpPr>
        <p:spPr>
          <a:xfrm>
            <a:off x="142504" y="6198919"/>
            <a:ext cx="627887" cy="659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4">
            <a:extLst>
              <a:ext uri="{FF2B5EF4-FFF2-40B4-BE49-F238E27FC236}">
                <a16:creationId xmlns:a16="http://schemas.microsoft.com/office/drawing/2014/main" id="{196AEE17-C976-4974-957D-ED7E1B423FD8}"/>
              </a:ext>
            </a:extLst>
          </p:cNvPr>
          <p:cNvSpPr>
            <a:spLocks noGrp="1"/>
          </p:cNvSpPr>
          <p:nvPr>
            <p:ph type="pic" sz="quarter" idx="12"/>
          </p:nvPr>
        </p:nvSpPr>
        <p:spPr>
          <a:xfrm>
            <a:off x="7296150" y="7862"/>
            <a:ext cx="4895850" cy="6850138"/>
          </a:xfrm>
          <a:noFill/>
        </p:spPr>
        <p:txBody>
          <a:bodyPr anchor="ct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555F900F-FB64-E23F-ABC3-E136C029DAEE}"/>
              </a:ext>
            </a:extLst>
          </p:cNvPr>
          <p:cNvSpPr>
            <a:spLocks noGrp="1"/>
          </p:cNvSpPr>
          <p:nvPr>
            <p:ph type="ctrTitle" hasCustomPrompt="1"/>
          </p:nvPr>
        </p:nvSpPr>
        <p:spPr>
          <a:xfrm>
            <a:off x="758625" y="847737"/>
            <a:ext cx="5069542" cy="2387600"/>
          </a:xfrm>
          <a:prstGeom prst="rect">
            <a:avLst/>
          </a:prstGeom>
        </p:spPr>
        <p:txBody>
          <a:bodyPr anchor="b">
            <a:noAutofit/>
          </a:bodyPr>
          <a:lstStyle>
            <a:lvl1pPr algn="l">
              <a:defRPr sz="5000" b="0" i="0">
                <a:solidFill>
                  <a:schemeClr val="accent2"/>
                </a:solidFill>
                <a:latin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92D5236D-5441-D272-26A7-9106B41F2671}"/>
              </a:ext>
            </a:extLst>
          </p:cNvPr>
          <p:cNvSpPr>
            <a:spLocks noGrp="1"/>
          </p:cNvSpPr>
          <p:nvPr>
            <p:ph type="body" sz="quarter" idx="13" hasCustomPrompt="1"/>
          </p:nvPr>
        </p:nvSpPr>
        <p:spPr>
          <a:xfrm>
            <a:off x="770391" y="3367542"/>
            <a:ext cx="5049838" cy="1089025"/>
          </a:xfrm>
        </p:spPr>
        <p:txBody>
          <a:bodyPr>
            <a:no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secondary text</a:t>
            </a:r>
          </a:p>
        </p:txBody>
      </p:sp>
      <p:sp>
        <p:nvSpPr>
          <p:cNvPr id="7" name="Rectangle 6">
            <a:extLst>
              <a:ext uri="{FF2B5EF4-FFF2-40B4-BE49-F238E27FC236}">
                <a16:creationId xmlns:a16="http://schemas.microsoft.com/office/drawing/2014/main" id="{A6ADD86B-E0B9-0D6E-6454-807C46D14DC7}"/>
              </a:ext>
            </a:extLst>
          </p:cNvPr>
          <p:cNvSpPr/>
          <p:nvPr userDrawn="1"/>
        </p:nvSpPr>
        <p:spPr>
          <a:xfrm>
            <a:off x="10066084" y="6335486"/>
            <a:ext cx="1893687" cy="413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EBFAC2E-E6F7-A272-D4B1-177945C2E67E}"/>
              </a:ext>
            </a:extLst>
          </p:cNvPr>
          <p:cNvGrpSpPr/>
          <p:nvPr userDrawn="1"/>
        </p:nvGrpSpPr>
        <p:grpSpPr>
          <a:xfrm>
            <a:off x="-289507" y="-434955"/>
            <a:ext cx="1755715" cy="2657121"/>
            <a:chOff x="-289507" y="-434955"/>
            <a:chExt cx="1755715" cy="2657121"/>
          </a:xfrm>
        </p:grpSpPr>
        <p:sp>
          <p:nvSpPr>
            <p:cNvPr id="19" name="Freeform 18">
              <a:extLst>
                <a:ext uri="{FF2B5EF4-FFF2-40B4-BE49-F238E27FC236}">
                  <a16:creationId xmlns:a16="http://schemas.microsoft.com/office/drawing/2014/main" id="{F6795EED-4E73-BE8F-D9CB-25D64AD0167F}"/>
                </a:ext>
              </a:extLst>
            </p:cNvPr>
            <p:cNvSpPr/>
            <p:nvPr userDrawn="1"/>
          </p:nvSpPr>
          <p:spPr>
            <a:xfrm rot="1870206" flipH="1">
              <a:off x="-289507" y="-434955"/>
              <a:ext cx="1755715" cy="2657121"/>
            </a:xfrm>
            <a:custGeom>
              <a:avLst/>
              <a:gdLst>
                <a:gd name="connsiteX0" fmla="*/ 1596201 w 1755715"/>
                <a:gd name="connsiteY0" fmla="*/ 718715 h 2657121"/>
                <a:gd name="connsiteX1" fmla="*/ 408062 w 1755715"/>
                <a:gd name="connsiteY1" fmla="*/ 0 h 2657121"/>
                <a:gd name="connsiteX2" fmla="*/ 376467 w 1755715"/>
                <a:gd name="connsiteY2" fmla="*/ 37482 h 2657121"/>
                <a:gd name="connsiteX3" fmla="*/ 0 w 1755715"/>
                <a:gd name="connsiteY3" fmla="*/ 1159964 h 2657121"/>
                <a:gd name="connsiteX4" fmla="*/ 643160 w 1755715"/>
                <a:gd name="connsiteY4" fmla="*/ 2567255 h 2657121"/>
                <a:gd name="connsiteX5" fmla="*/ 760388 w 1755715"/>
                <a:gd name="connsiteY5" fmla="*/ 2657121 h 2657121"/>
                <a:gd name="connsiteX6" fmla="*/ 1755715 w 1755715"/>
                <a:gd name="connsiteY6" fmla="*/ 1011702 h 265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715" h="2657121">
                  <a:moveTo>
                    <a:pt x="1596201" y="718715"/>
                  </a:moveTo>
                  <a:lnTo>
                    <a:pt x="408062" y="0"/>
                  </a:lnTo>
                  <a:lnTo>
                    <a:pt x="376467" y="37482"/>
                  </a:lnTo>
                  <a:cubicBezTo>
                    <a:pt x="140178" y="349525"/>
                    <a:pt x="1" y="738374"/>
                    <a:pt x="0" y="1159964"/>
                  </a:cubicBezTo>
                  <a:cubicBezTo>
                    <a:pt x="0" y="1722083"/>
                    <a:pt x="249203" y="2225997"/>
                    <a:pt x="643160" y="2567255"/>
                  </a:cubicBezTo>
                  <a:lnTo>
                    <a:pt x="760388" y="2657121"/>
                  </a:lnTo>
                  <a:lnTo>
                    <a:pt x="1755715" y="1011702"/>
                  </a:lnTo>
                  <a:close/>
                </a:path>
              </a:pathLst>
            </a:custGeom>
            <a:gradFill flip="none" rotWithShape="1">
              <a:gsLst>
                <a:gs pos="0">
                  <a:srgbClr val="FFFFFF">
                    <a:alpha val="0"/>
                  </a:srgbClr>
                </a:gs>
                <a:gs pos="54000">
                  <a:schemeClr val="accent3">
                    <a:lumMod val="0"/>
                    <a:lumOff val="100000"/>
                    <a:alpha val="0"/>
                  </a:schemeClr>
                </a:gs>
                <a:gs pos="99000">
                  <a:schemeClr val="tx2">
                    <a:alpha val="14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13">
              <a:extLst>
                <a:ext uri="{FF2B5EF4-FFF2-40B4-BE49-F238E27FC236}">
                  <a16:creationId xmlns:a16="http://schemas.microsoft.com/office/drawing/2014/main" id="{E998D489-E8C0-CBE2-B07E-785858F6E8F0}"/>
                </a:ext>
              </a:extLst>
            </p:cNvPr>
            <p:cNvSpPr/>
            <p:nvPr userDrawn="1"/>
          </p:nvSpPr>
          <p:spPr>
            <a:xfrm rot="1870206" flipH="1">
              <a:off x="-258185" y="-252961"/>
              <a:ext cx="1133832" cy="1637484"/>
            </a:xfrm>
            <a:custGeom>
              <a:avLst/>
              <a:gdLst>
                <a:gd name="connsiteX0" fmla="*/ 1133832 w 1133832"/>
                <a:gd name="connsiteY0" fmla="*/ 500433 h 1637484"/>
                <a:gd name="connsiteX1" fmla="*/ 306545 w 1133832"/>
                <a:gd name="connsiteY1" fmla="*/ 0 h 1637484"/>
                <a:gd name="connsiteX2" fmla="*/ 225619 w 1133832"/>
                <a:gd name="connsiteY2" fmla="*/ 86424 h 1637484"/>
                <a:gd name="connsiteX3" fmla="*/ 0 w 1133832"/>
                <a:gd name="connsiteY3" fmla="*/ 759136 h 1637484"/>
                <a:gd name="connsiteX4" fmla="*/ 385451 w 1133832"/>
                <a:gd name="connsiteY4" fmla="*/ 1602536 h 1637484"/>
                <a:gd name="connsiteX5" fmla="*/ 431040 w 1133832"/>
                <a:gd name="connsiteY5" fmla="*/ 1637484 h 16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832" h="1637484">
                  <a:moveTo>
                    <a:pt x="1133832" y="500433"/>
                  </a:moveTo>
                  <a:lnTo>
                    <a:pt x="306545" y="0"/>
                  </a:lnTo>
                  <a:lnTo>
                    <a:pt x="225619" y="86424"/>
                  </a:lnTo>
                  <a:cubicBezTo>
                    <a:pt x="84009" y="273434"/>
                    <a:pt x="0" y="506474"/>
                    <a:pt x="0" y="759136"/>
                  </a:cubicBezTo>
                  <a:cubicBezTo>
                    <a:pt x="0" y="1096019"/>
                    <a:pt x="149350" y="1398018"/>
                    <a:pt x="385451" y="1602536"/>
                  </a:cubicBezTo>
                  <a:lnTo>
                    <a:pt x="431040" y="1637484"/>
                  </a:lnTo>
                  <a:close/>
                </a:path>
              </a:pathLst>
            </a:custGeom>
            <a:gradFill flip="none" rotWithShape="1">
              <a:gsLst>
                <a:gs pos="0">
                  <a:srgbClr val="FFFFFF">
                    <a:alpha val="0"/>
                  </a:srgbClr>
                </a:gs>
                <a:gs pos="54000">
                  <a:schemeClr val="accent3">
                    <a:lumMod val="0"/>
                    <a:lumOff val="100000"/>
                    <a:alpha val="0"/>
                  </a:schemeClr>
                </a:gs>
                <a:gs pos="99000">
                  <a:schemeClr val="tx2">
                    <a:alpha val="14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r>
                <a:rPr lang="en-US" dirty="0"/>
                <a:t>ss</a:t>
              </a:r>
            </a:p>
          </p:txBody>
        </p:sp>
      </p:grpSp>
      <p:pic>
        <p:nvPicPr>
          <p:cNvPr id="2" name="Picture 1">
            <a:extLst>
              <a:ext uri="{FF2B5EF4-FFF2-40B4-BE49-F238E27FC236}">
                <a16:creationId xmlns:a16="http://schemas.microsoft.com/office/drawing/2014/main" id="{1D6899DC-4EA4-F219-3A32-4FB120140CF7}"/>
              </a:ext>
            </a:extLst>
          </p:cNvPr>
          <p:cNvPicPr>
            <a:picLocks noChangeAspect="1"/>
          </p:cNvPicPr>
          <p:nvPr userDrawn="1"/>
        </p:nvPicPr>
        <p:blipFill>
          <a:blip r:embed="rId2"/>
          <a:stretch>
            <a:fillRect/>
          </a:stretch>
        </p:blipFill>
        <p:spPr>
          <a:xfrm>
            <a:off x="316602" y="6373368"/>
            <a:ext cx="1641224" cy="320040"/>
          </a:xfrm>
          <a:prstGeom prst="rect">
            <a:avLst/>
          </a:prstGeom>
        </p:spPr>
      </p:pic>
    </p:spTree>
    <p:extLst>
      <p:ext uri="{BB962C8B-B14F-4D97-AF65-F5344CB8AC3E}">
        <p14:creationId xmlns:p14="http://schemas.microsoft.com/office/powerpoint/2010/main" val="21515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with photos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72D0DC-37D9-78B3-8E16-3FDD86DFC0D1}"/>
              </a:ext>
            </a:extLst>
          </p:cNvPr>
          <p:cNvGrpSpPr/>
          <p:nvPr userDrawn="1"/>
        </p:nvGrpSpPr>
        <p:grpSpPr>
          <a:xfrm>
            <a:off x="8515849" y="1"/>
            <a:ext cx="2634897" cy="922350"/>
            <a:chOff x="9258136" y="0"/>
            <a:chExt cx="3381032" cy="1183536"/>
          </a:xfrm>
        </p:grpSpPr>
        <p:sp>
          <p:nvSpPr>
            <p:cNvPr id="6" name="Freeform 5">
              <a:extLst>
                <a:ext uri="{FF2B5EF4-FFF2-40B4-BE49-F238E27FC236}">
                  <a16:creationId xmlns:a16="http://schemas.microsoft.com/office/drawing/2014/main" id="{02FEB619-B5EA-5B05-D85A-F57074E10E03}"/>
                </a:ext>
              </a:extLst>
            </p:cNvPr>
            <p:cNvSpPr/>
            <p:nvPr userDrawn="1"/>
          </p:nvSpPr>
          <p:spPr>
            <a:xfrm>
              <a:off x="9258136" y="0"/>
              <a:ext cx="3381032" cy="118353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1"/>
                </a:gs>
                <a:gs pos="100000">
                  <a:schemeClr val="bg2">
                    <a:alpha val="15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8567C266-E0F1-3E4D-96E0-F4C0C64D29EC}"/>
                </a:ext>
              </a:extLst>
            </p:cNvPr>
            <p:cNvSpPr/>
            <p:nvPr userDrawn="1"/>
          </p:nvSpPr>
          <p:spPr>
            <a:xfrm>
              <a:off x="9883301" y="0"/>
              <a:ext cx="2121263" cy="711947"/>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1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02BE9BD4-60E9-C2CE-629F-0DE3B5E7F4FF}"/>
                </a:ext>
              </a:extLst>
            </p:cNvPr>
            <p:cNvSpPr/>
            <p:nvPr userDrawn="1"/>
          </p:nvSpPr>
          <p:spPr>
            <a:xfrm>
              <a:off x="10366656" y="0"/>
              <a:ext cx="1154553" cy="387496"/>
            </a:xfrm>
            <a:custGeom>
              <a:avLst/>
              <a:gdLst>
                <a:gd name="connsiteX0" fmla="*/ 0 w 3371343"/>
                <a:gd name="connsiteY0" fmla="*/ 0 h 1131505"/>
                <a:gd name="connsiteX1" fmla="*/ 3371343 w 3371343"/>
                <a:gd name="connsiteY1" fmla="*/ 0 h 1131505"/>
                <a:gd name="connsiteX2" fmla="*/ 3364497 w 3371343"/>
                <a:gd name="connsiteY2" fmla="*/ 18705 h 1131505"/>
                <a:gd name="connsiteX3" fmla="*/ 1685671 w 3371343"/>
                <a:gd name="connsiteY3" fmla="*/ 1131505 h 1131505"/>
                <a:gd name="connsiteX4" fmla="*/ 6846 w 3371343"/>
                <a:gd name="connsiteY4" fmla="*/ 18705 h 113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43" h="1131505">
                  <a:moveTo>
                    <a:pt x="0" y="0"/>
                  </a:moveTo>
                  <a:lnTo>
                    <a:pt x="3371343" y="0"/>
                  </a:lnTo>
                  <a:lnTo>
                    <a:pt x="3364497" y="18705"/>
                  </a:lnTo>
                  <a:cubicBezTo>
                    <a:pt x="3087901" y="672651"/>
                    <a:pt x="2440371" y="1131505"/>
                    <a:pt x="1685671" y="1131505"/>
                  </a:cubicBezTo>
                  <a:cubicBezTo>
                    <a:pt x="930971" y="1131505"/>
                    <a:pt x="283442" y="672651"/>
                    <a:pt x="6846" y="18705"/>
                  </a:cubicBezTo>
                  <a:close/>
                </a:path>
              </a:pathLst>
            </a:custGeom>
            <a:gradFill flip="none" rotWithShape="1">
              <a:gsLst>
                <a:gs pos="48000">
                  <a:schemeClr val="bg2">
                    <a:alpha val="0"/>
                  </a:schemeClr>
                </a:gs>
                <a:gs pos="100000">
                  <a:schemeClr val="bg2">
                    <a:alpha val="22000"/>
                  </a:scheme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Picture Placeholder 7"/>
          <p:cNvSpPr>
            <a:spLocks noGrp="1"/>
          </p:cNvSpPr>
          <p:nvPr>
            <p:ph type="pic" sz="quarter" idx="10"/>
          </p:nvPr>
        </p:nvSpPr>
        <p:spPr>
          <a:xfrm>
            <a:off x="1066800" y="1240972"/>
            <a:ext cx="3058053" cy="1537116"/>
          </a:xfrm>
          <a:custGeom>
            <a:avLst/>
            <a:gdLst>
              <a:gd name="connsiteX0" fmla="*/ 0 w 3805084"/>
              <a:gd name="connsiteY0" fmla="*/ 0 h 5486400"/>
              <a:gd name="connsiteX1" fmla="*/ 3805084 w 3805084"/>
              <a:gd name="connsiteY1" fmla="*/ 0 h 5486400"/>
              <a:gd name="connsiteX2" fmla="*/ 3805084 w 3805084"/>
              <a:gd name="connsiteY2" fmla="*/ 5486400 h 5486400"/>
              <a:gd name="connsiteX3" fmla="*/ 0 w 3805084"/>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805084" h="5486400">
                <a:moveTo>
                  <a:pt x="0" y="0"/>
                </a:moveTo>
                <a:lnTo>
                  <a:pt x="3805084" y="0"/>
                </a:lnTo>
                <a:lnTo>
                  <a:pt x="3805084" y="5486400"/>
                </a:lnTo>
                <a:lnTo>
                  <a:pt x="0" y="5486400"/>
                </a:lnTo>
                <a:close/>
              </a:path>
            </a:pathLst>
          </a:custGeom>
          <a:solidFill>
            <a:schemeClr val="bg1"/>
          </a:solidFill>
        </p:spPr>
        <p:txBody>
          <a:bodyPr vert="horz" lIns="91440" tIns="45720" rIns="91440" bIns="45720" rtlCol="0" anchor="ctr">
            <a:normAutofit/>
          </a:bodyPr>
          <a:lstStyle>
            <a:lvl1pPr>
              <a:defRPr lang="en-US" sz="1200" b="0" i="0">
                <a:latin typeface="Arial" panose="020B0604020202020204" pitchFamily="34" charset="0"/>
              </a:defRPr>
            </a:lvl1pPr>
          </a:lstStyle>
          <a:p>
            <a:pPr marL="0" lvl="0" indent="0" algn="ctr">
              <a:buNone/>
            </a:pPr>
            <a:r>
              <a:rPr lang="en-US"/>
              <a:t>Click icon to add picture</a:t>
            </a:r>
            <a:endParaRPr lang="en-US" dirty="0"/>
          </a:p>
        </p:txBody>
      </p:sp>
      <p:sp>
        <p:nvSpPr>
          <p:cNvPr id="7" name="Text Placeholder 6">
            <a:extLst>
              <a:ext uri="{FF2B5EF4-FFF2-40B4-BE49-F238E27FC236}">
                <a16:creationId xmlns:a16="http://schemas.microsoft.com/office/drawing/2014/main" id="{929DE632-B383-7EC8-3522-C92DD84AD418}"/>
              </a:ext>
            </a:extLst>
          </p:cNvPr>
          <p:cNvSpPr>
            <a:spLocks noGrp="1"/>
          </p:cNvSpPr>
          <p:nvPr>
            <p:ph type="body" sz="quarter" idx="11" hasCustomPrompt="1"/>
          </p:nvPr>
        </p:nvSpPr>
        <p:spPr>
          <a:xfrm>
            <a:off x="1067481" y="3290210"/>
            <a:ext cx="3057372" cy="2347685"/>
          </a:xfrm>
        </p:spPr>
        <p:txBody>
          <a:bodyPr>
            <a:noAutofit/>
          </a:bodyPr>
          <a:lstStyle>
            <a:lvl1pPr marL="0" indent="0">
              <a:buNone/>
              <a:defRPr sz="2400"/>
            </a:lvl1pPr>
            <a:lvl2pPr marL="182880" indent="0">
              <a:buNone/>
              <a:defRPr/>
            </a:lvl2pPr>
          </a:lstStyle>
          <a:p>
            <a:pPr lvl="0"/>
            <a:r>
              <a:rPr lang="en-US" dirty="0"/>
              <a:t>Click to edit text</a:t>
            </a:r>
          </a:p>
        </p:txBody>
      </p:sp>
      <p:sp>
        <p:nvSpPr>
          <p:cNvPr id="9" name="Title Placeholder 1">
            <a:extLst>
              <a:ext uri="{FF2B5EF4-FFF2-40B4-BE49-F238E27FC236}">
                <a16:creationId xmlns:a16="http://schemas.microsoft.com/office/drawing/2014/main" id="{E4A795BF-F9FE-4ADB-8F27-4DBA1257AC28}"/>
              </a:ext>
            </a:extLst>
          </p:cNvPr>
          <p:cNvSpPr>
            <a:spLocks noGrp="1"/>
          </p:cNvSpPr>
          <p:nvPr>
            <p:ph type="title" hasCustomPrompt="1"/>
          </p:nvPr>
        </p:nvSpPr>
        <p:spPr>
          <a:xfrm>
            <a:off x="366485" y="276452"/>
            <a:ext cx="11070772" cy="703817"/>
          </a:xfrm>
          <a:prstGeom prst="rect">
            <a:avLst/>
          </a:prstGeom>
        </p:spPr>
        <p:txBody>
          <a:bodyPr vert="horz" lIns="91440" tIns="45720" rIns="91440" bIns="45720" rtlCol="0" anchor="b">
            <a:noAutofit/>
          </a:bodyPr>
          <a:lstStyle>
            <a:lvl1pPr>
              <a:defRPr>
                <a:solidFill>
                  <a:schemeClr val="accent3"/>
                </a:solidFill>
              </a:defRPr>
            </a:lvl1pPr>
          </a:lstStyle>
          <a:p>
            <a:r>
              <a:rPr lang="en-US" dirty="0"/>
              <a:t>Click to edit title</a:t>
            </a:r>
          </a:p>
        </p:txBody>
      </p:sp>
      <p:sp>
        <p:nvSpPr>
          <p:cNvPr id="10" name="Text Placeholder 6">
            <a:extLst>
              <a:ext uri="{FF2B5EF4-FFF2-40B4-BE49-F238E27FC236}">
                <a16:creationId xmlns:a16="http://schemas.microsoft.com/office/drawing/2014/main" id="{D25F339B-21ED-600D-55BB-AF9034E5A5BE}"/>
              </a:ext>
            </a:extLst>
          </p:cNvPr>
          <p:cNvSpPr>
            <a:spLocks noGrp="1"/>
          </p:cNvSpPr>
          <p:nvPr>
            <p:ph type="body" sz="quarter" idx="12" hasCustomPrompt="1"/>
          </p:nvPr>
        </p:nvSpPr>
        <p:spPr>
          <a:xfrm>
            <a:off x="1067481" y="2855813"/>
            <a:ext cx="3057372" cy="407178"/>
          </a:xfrm>
        </p:spPr>
        <p:txBody>
          <a:bodyPr anchor="t">
            <a:noAutofit/>
          </a:bodyPr>
          <a:lstStyle>
            <a:lvl1pPr marL="0" indent="0">
              <a:buNone/>
              <a:defRPr sz="2200" b="1">
                <a:solidFill>
                  <a:schemeClr val="accent2"/>
                </a:solidFill>
              </a:defRPr>
            </a:lvl1pPr>
            <a:lvl2pPr marL="182880" indent="0">
              <a:buNone/>
              <a:defRPr/>
            </a:lvl2pPr>
          </a:lstStyle>
          <a:p>
            <a:pPr lvl="0"/>
            <a:r>
              <a:rPr lang="en-US" dirty="0"/>
              <a:t>Click to edit text</a:t>
            </a:r>
          </a:p>
        </p:txBody>
      </p:sp>
      <p:sp>
        <p:nvSpPr>
          <p:cNvPr id="11" name="Picture Placeholder 7">
            <a:extLst>
              <a:ext uri="{FF2B5EF4-FFF2-40B4-BE49-F238E27FC236}">
                <a16:creationId xmlns:a16="http://schemas.microsoft.com/office/drawing/2014/main" id="{C58EB569-C4B5-740C-5620-5C1006240AE4}"/>
              </a:ext>
            </a:extLst>
          </p:cNvPr>
          <p:cNvSpPr>
            <a:spLocks noGrp="1"/>
          </p:cNvSpPr>
          <p:nvPr>
            <p:ph type="pic" sz="quarter" idx="13"/>
          </p:nvPr>
        </p:nvSpPr>
        <p:spPr>
          <a:xfrm>
            <a:off x="4448628" y="1240972"/>
            <a:ext cx="3058053" cy="1537116"/>
          </a:xfrm>
          <a:custGeom>
            <a:avLst/>
            <a:gdLst>
              <a:gd name="connsiteX0" fmla="*/ 0 w 3805084"/>
              <a:gd name="connsiteY0" fmla="*/ 0 h 5486400"/>
              <a:gd name="connsiteX1" fmla="*/ 3805084 w 3805084"/>
              <a:gd name="connsiteY1" fmla="*/ 0 h 5486400"/>
              <a:gd name="connsiteX2" fmla="*/ 3805084 w 3805084"/>
              <a:gd name="connsiteY2" fmla="*/ 5486400 h 5486400"/>
              <a:gd name="connsiteX3" fmla="*/ 0 w 3805084"/>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805084" h="5486400">
                <a:moveTo>
                  <a:pt x="0" y="0"/>
                </a:moveTo>
                <a:lnTo>
                  <a:pt x="3805084" y="0"/>
                </a:lnTo>
                <a:lnTo>
                  <a:pt x="3805084" y="5486400"/>
                </a:lnTo>
                <a:lnTo>
                  <a:pt x="0" y="5486400"/>
                </a:lnTo>
                <a:close/>
              </a:path>
            </a:pathLst>
          </a:custGeom>
          <a:solidFill>
            <a:schemeClr val="bg1"/>
          </a:solidFill>
        </p:spPr>
        <p:txBody>
          <a:bodyPr vert="horz" lIns="91440" tIns="45720" rIns="91440" bIns="45720" rtlCol="0" anchor="ctr">
            <a:normAutofit/>
          </a:bodyPr>
          <a:lstStyle>
            <a:lvl1pPr>
              <a:defRPr lang="en-US" sz="1200" b="0" i="0">
                <a:latin typeface="Arial" panose="020B0604020202020204" pitchFamily="34" charset="0"/>
              </a:defRPr>
            </a:lvl1pPr>
          </a:lstStyle>
          <a:p>
            <a:pPr marL="0" lvl="0" indent="0" algn="ctr">
              <a:buNone/>
            </a:pPr>
            <a:r>
              <a:rPr lang="en-US"/>
              <a:t>Click icon to add picture</a:t>
            </a:r>
            <a:endParaRPr lang="en-US" dirty="0"/>
          </a:p>
        </p:txBody>
      </p:sp>
      <p:sp>
        <p:nvSpPr>
          <p:cNvPr id="12" name="Text Placeholder 6">
            <a:extLst>
              <a:ext uri="{FF2B5EF4-FFF2-40B4-BE49-F238E27FC236}">
                <a16:creationId xmlns:a16="http://schemas.microsoft.com/office/drawing/2014/main" id="{5E254009-85C7-1658-F4C1-8989B7B968C2}"/>
              </a:ext>
            </a:extLst>
          </p:cNvPr>
          <p:cNvSpPr>
            <a:spLocks noGrp="1"/>
          </p:cNvSpPr>
          <p:nvPr>
            <p:ph type="body" sz="quarter" idx="14" hasCustomPrompt="1"/>
          </p:nvPr>
        </p:nvSpPr>
        <p:spPr>
          <a:xfrm>
            <a:off x="4449309" y="3290211"/>
            <a:ext cx="3057372" cy="2347685"/>
          </a:xfrm>
        </p:spPr>
        <p:txBody>
          <a:bodyPr>
            <a:noAutofit/>
          </a:bodyPr>
          <a:lstStyle>
            <a:lvl1pPr marL="0" indent="0">
              <a:buNone/>
              <a:defRPr sz="2400"/>
            </a:lvl1pPr>
            <a:lvl2pPr marL="182880" indent="0">
              <a:buNone/>
              <a:defRPr/>
            </a:lvl2pPr>
          </a:lstStyle>
          <a:p>
            <a:pPr lvl="0"/>
            <a:r>
              <a:rPr lang="en-US" dirty="0"/>
              <a:t>Click to edit text</a:t>
            </a:r>
          </a:p>
        </p:txBody>
      </p:sp>
      <p:sp>
        <p:nvSpPr>
          <p:cNvPr id="13" name="Text Placeholder 6">
            <a:extLst>
              <a:ext uri="{FF2B5EF4-FFF2-40B4-BE49-F238E27FC236}">
                <a16:creationId xmlns:a16="http://schemas.microsoft.com/office/drawing/2014/main" id="{3AA244FA-583D-9658-8634-3961C3BBA194}"/>
              </a:ext>
            </a:extLst>
          </p:cNvPr>
          <p:cNvSpPr>
            <a:spLocks noGrp="1"/>
          </p:cNvSpPr>
          <p:nvPr>
            <p:ph type="body" sz="quarter" idx="15" hasCustomPrompt="1"/>
          </p:nvPr>
        </p:nvSpPr>
        <p:spPr>
          <a:xfrm>
            <a:off x="4449309" y="2855813"/>
            <a:ext cx="3057372" cy="407178"/>
          </a:xfrm>
        </p:spPr>
        <p:txBody>
          <a:bodyPr anchor="t">
            <a:noAutofit/>
          </a:bodyPr>
          <a:lstStyle>
            <a:lvl1pPr marL="0" indent="0">
              <a:buNone/>
              <a:defRPr sz="2200" b="1">
                <a:solidFill>
                  <a:schemeClr val="accent2"/>
                </a:solidFill>
              </a:defRPr>
            </a:lvl1pPr>
            <a:lvl2pPr marL="182880" indent="0">
              <a:buNone/>
              <a:defRPr/>
            </a:lvl2pPr>
          </a:lstStyle>
          <a:p>
            <a:pPr lvl="0"/>
            <a:r>
              <a:rPr lang="en-US" dirty="0"/>
              <a:t>Click to edit text</a:t>
            </a:r>
          </a:p>
        </p:txBody>
      </p:sp>
      <p:sp>
        <p:nvSpPr>
          <p:cNvPr id="14" name="Picture Placeholder 7">
            <a:extLst>
              <a:ext uri="{FF2B5EF4-FFF2-40B4-BE49-F238E27FC236}">
                <a16:creationId xmlns:a16="http://schemas.microsoft.com/office/drawing/2014/main" id="{20D5CA9D-8F19-F98B-E097-B20A1CB627D0}"/>
              </a:ext>
            </a:extLst>
          </p:cNvPr>
          <p:cNvSpPr>
            <a:spLocks noGrp="1"/>
          </p:cNvSpPr>
          <p:nvPr>
            <p:ph type="pic" sz="quarter" idx="16"/>
          </p:nvPr>
        </p:nvSpPr>
        <p:spPr>
          <a:xfrm>
            <a:off x="7808685" y="1240972"/>
            <a:ext cx="3058053" cy="1537116"/>
          </a:xfrm>
          <a:custGeom>
            <a:avLst/>
            <a:gdLst>
              <a:gd name="connsiteX0" fmla="*/ 0 w 3805084"/>
              <a:gd name="connsiteY0" fmla="*/ 0 h 5486400"/>
              <a:gd name="connsiteX1" fmla="*/ 3805084 w 3805084"/>
              <a:gd name="connsiteY1" fmla="*/ 0 h 5486400"/>
              <a:gd name="connsiteX2" fmla="*/ 3805084 w 3805084"/>
              <a:gd name="connsiteY2" fmla="*/ 5486400 h 5486400"/>
              <a:gd name="connsiteX3" fmla="*/ 0 w 3805084"/>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805084" h="5486400">
                <a:moveTo>
                  <a:pt x="0" y="0"/>
                </a:moveTo>
                <a:lnTo>
                  <a:pt x="3805084" y="0"/>
                </a:lnTo>
                <a:lnTo>
                  <a:pt x="3805084" y="5486400"/>
                </a:lnTo>
                <a:lnTo>
                  <a:pt x="0" y="5486400"/>
                </a:lnTo>
                <a:close/>
              </a:path>
            </a:pathLst>
          </a:custGeom>
          <a:solidFill>
            <a:schemeClr val="bg1"/>
          </a:solidFill>
        </p:spPr>
        <p:txBody>
          <a:bodyPr vert="horz" lIns="91440" tIns="45720" rIns="91440" bIns="45720" rtlCol="0" anchor="ctr">
            <a:normAutofit/>
          </a:bodyPr>
          <a:lstStyle>
            <a:lvl1pPr>
              <a:defRPr lang="en-US" sz="1200" b="0" i="0">
                <a:latin typeface="Arial" panose="020B0604020202020204" pitchFamily="34" charset="0"/>
              </a:defRPr>
            </a:lvl1pPr>
          </a:lstStyle>
          <a:p>
            <a:pPr marL="0" lvl="0" indent="0" algn="ctr">
              <a:buNone/>
            </a:pPr>
            <a:r>
              <a:rPr lang="en-US"/>
              <a:t>Click icon to add picture</a:t>
            </a:r>
            <a:endParaRPr lang="en-US" dirty="0"/>
          </a:p>
        </p:txBody>
      </p:sp>
      <p:sp>
        <p:nvSpPr>
          <p:cNvPr id="15" name="Text Placeholder 6">
            <a:extLst>
              <a:ext uri="{FF2B5EF4-FFF2-40B4-BE49-F238E27FC236}">
                <a16:creationId xmlns:a16="http://schemas.microsoft.com/office/drawing/2014/main" id="{BBAA1127-8060-55AC-9313-4767AD9A1F95}"/>
              </a:ext>
            </a:extLst>
          </p:cNvPr>
          <p:cNvSpPr>
            <a:spLocks noGrp="1"/>
          </p:cNvSpPr>
          <p:nvPr>
            <p:ph type="body" sz="quarter" idx="17" hasCustomPrompt="1"/>
          </p:nvPr>
        </p:nvSpPr>
        <p:spPr>
          <a:xfrm>
            <a:off x="7809366" y="3290211"/>
            <a:ext cx="3057372" cy="2347685"/>
          </a:xfrm>
        </p:spPr>
        <p:txBody>
          <a:bodyPr>
            <a:noAutofit/>
          </a:bodyPr>
          <a:lstStyle>
            <a:lvl1pPr marL="0" indent="0">
              <a:buNone/>
              <a:defRPr sz="2400"/>
            </a:lvl1pPr>
            <a:lvl2pPr marL="182880" indent="0">
              <a:buNone/>
              <a:defRPr/>
            </a:lvl2pPr>
          </a:lstStyle>
          <a:p>
            <a:pPr lvl="0"/>
            <a:r>
              <a:rPr lang="en-US" dirty="0"/>
              <a:t>Click to edit text</a:t>
            </a:r>
          </a:p>
        </p:txBody>
      </p:sp>
      <p:sp>
        <p:nvSpPr>
          <p:cNvPr id="16" name="Text Placeholder 6">
            <a:extLst>
              <a:ext uri="{FF2B5EF4-FFF2-40B4-BE49-F238E27FC236}">
                <a16:creationId xmlns:a16="http://schemas.microsoft.com/office/drawing/2014/main" id="{B269DD2B-79A7-66EC-46CF-8FA62CCF5930}"/>
              </a:ext>
            </a:extLst>
          </p:cNvPr>
          <p:cNvSpPr>
            <a:spLocks noGrp="1"/>
          </p:cNvSpPr>
          <p:nvPr>
            <p:ph type="body" sz="quarter" idx="18" hasCustomPrompt="1"/>
          </p:nvPr>
        </p:nvSpPr>
        <p:spPr>
          <a:xfrm>
            <a:off x="7809366" y="2855813"/>
            <a:ext cx="3057372" cy="407178"/>
          </a:xfrm>
        </p:spPr>
        <p:txBody>
          <a:bodyPr anchor="t">
            <a:noAutofit/>
          </a:bodyPr>
          <a:lstStyle>
            <a:lvl1pPr marL="0" indent="0">
              <a:buNone/>
              <a:defRPr sz="2200" b="1">
                <a:solidFill>
                  <a:schemeClr val="accent2"/>
                </a:solidFill>
              </a:defRPr>
            </a:lvl1pPr>
            <a:lvl2pPr marL="182880" indent="0">
              <a:buNone/>
              <a:defRPr/>
            </a:lvl2pPr>
          </a:lstStyle>
          <a:p>
            <a:pPr lvl="0"/>
            <a:r>
              <a:rPr lang="en-US" dirty="0"/>
              <a:t>Click to edit text</a:t>
            </a:r>
          </a:p>
        </p:txBody>
      </p:sp>
    </p:spTree>
    <p:extLst>
      <p:ext uri="{BB962C8B-B14F-4D97-AF65-F5344CB8AC3E}">
        <p14:creationId xmlns:p14="http://schemas.microsoft.com/office/powerpoint/2010/main" val="175163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485" y="306287"/>
            <a:ext cx="11070772" cy="673982"/>
          </a:xfrm>
          <a:prstGeom prst="rect">
            <a:avLst/>
          </a:prstGeom>
        </p:spPr>
        <p:txBody>
          <a:bodyPr vert="horz" lIns="91440" tIns="45720" rIns="91440" bIns="45720" rtlCol="0" anchor="b">
            <a:noAutofit/>
          </a:bodyPr>
          <a:lstStyle/>
          <a:p>
            <a:r>
              <a:rPr lang="en-US" dirty="0"/>
              <a:t>Click to edit Master title</a:t>
            </a:r>
          </a:p>
        </p:txBody>
      </p:sp>
      <p:sp>
        <p:nvSpPr>
          <p:cNvPr id="3" name="Text Placeholder 2"/>
          <p:cNvSpPr>
            <a:spLocks noGrp="1"/>
          </p:cNvSpPr>
          <p:nvPr>
            <p:ph type="body" idx="1"/>
          </p:nvPr>
        </p:nvSpPr>
        <p:spPr>
          <a:xfrm>
            <a:off x="366485" y="1097189"/>
            <a:ext cx="11070772" cy="4351338"/>
          </a:xfrm>
          <a:prstGeom prst="rect">
            <a:avLst/>
          </a:prstGeom>
        </p:spPr>
        <p:txBody>
          <a:bodyPr vert="horz" lIns="91440" tIns="45720" rIns="91440" bIns="45720" rtlCol="0">
            <a:noAutofit/>
          </a:bodyPr>
          <a:lstStyle/>
          <a:p>
            <a:pPr lvl="0"/>
            <a:r>
              <a:rPr lang="en-US" dirty="0"/>
              <a:t>First bullet level</a:t>
            </a:r>
          </a:p>
          <a:p>
            <a:pPr lvl="1"/>
            <a:r>
              <a:rPr lang="en-US" dirty="0"/>
              <a:t>Second bullet level</a:t>
            </a:r>
          </a:p>
          <a:p>
            <a:pPr marL="731520" lvl="3" indent="-182880" algn="l" defTabSz="914400" rtl="0" eaLnBrk="1" latinLnBrk="0" hangingPunct="1">
              <a:lnSpc>
                <a:spcPct val="90000"/>
              </a:lnSpc>
              <a:spcBef>
                <a:spcPts val="500"/>
              </a:spcBef>
              <a:buFont typeface="Arial" panose="020B0604020202020204" pitchFamily="34" charset="0"/>
              <a:buChar char="•"/>
            </a:pPr>
            <a:r>
              <a:rPr lang="en-US" dirty="0"/>
              <a:t>Third bullet level</a:t>
            </a:r>
          </a:p>
          <a:p>
            <a:pPr lvl="4"/>
            <a:r>
              <a:rPr lang="en-US" dirty="0"/>
              <a:t>Fourth bullet level</a:t>
            </a:r>
          </a:p>
        </p:txBody>
      </p:sp>
      <p:pic>
        <p:nvPicPr>
          <p:cNvPr id="6" name="Picture 5">
            <a:extLst>
              <a:ext uri="{FF2B5EF4-FFF2-40B4-BE49-F238E27FC236}">
                <a16:creationId xmlns:a16="http://schemas.microsoft.com/office/drawing/2014/main" id="{E43B3B15-95B0-39B5-8B28-FE1DC8F39909}"/>
              </a:ext>
            </a:extLst>
          </p:cNvPr>
          <p:cNvPicPr>
            <a:picLocks noChangeAspect="1"/>
          </p:cNvPicPr>
          <p:nvPr userDrawn="1"/>
        </p:nvPicPr>
        <p:blipFill>
          <a:blip r:embed="rId19"/>
          <a:stretch>
            <a:fillRect/>
          </a:stretch>
        </p:blipFill>
        <p:spPr>
          <a:xfrm>
            <a:off x="10152165" y="6374147"/>
            <a:ext cx="1641224" cy="320040"/>
          </a:xfrm>
          <a:prstGeom prst="rect">
            <a:avLst/>
          </a:prstGeom>
        </p:spPr>
      </p:pic>
      <p:pic>
        <p:nvPicPr>
          <p:cNvPr id="8" name="Graphic 7">
            <a:extLst>
              <a:ext uri="{FF2B5EF4-FFF2-40B4-BE49-F238E27FC236}">
                <a16:creationId xmlns:a16="http://schemas.microsoft.com/office/drawing/2014/main" id="{ACFAEC35-A2F4-8FB5-F7BA-FC579564E14C}"/>
              </a:ext>
            </a:extLst>
          </p:cNvPr>
          <p:cNvPicPr>
            <a:picLocks noChangeAspect="1"/>
          </p:cNvPicPr>
          <p:nvPr userDrawn="1"/>
        </p:nvPicPr>
        <p:blipFill>
          <a:blip>
            <a:extLst>
              <a:ext uri="{96DAC541-7B7A-43D3-8B79-37D633B846F1}">
                <asvg:svgBlip xmlns:asvg="http://schemas.microsoft.com/office/drawing/2016/SVG/main" r:embed="rId20"/>
              </a:ext>
            </a:extLst>
          </a:blip>
          <a:stretch>
            <a:fillRect/>
          </a:stretch>
        </p:blipFill>
        <p:spPr>
          <a:xfrm>
            <a:off x="168728" y="6312807"/>
            <a:ext cx="395514" cy="396802"/>
          </a:xfrm>
          <a:prstGeom prst="rect">
            <a:avLst/>
          </a:prstGeom>
        </p:spPr>
      </p:pic>
      <p:sp>
        <p:nvSpPr>
          <p:cNvPr id="10" name="Date Placeholder 3">
            <a:extLst>
              <a:ext uri="{FF2B5EF4-FFF2-40B4-BE49-F238E27FC236}">
                <a16:creationId xmlns:a16="http://schemas.microsoft.com/office/drawing/2014/main" id="{2BF8F472-3EB0-CF53-2D26-9F1E73748823}"/>
              </a:ext>
            </a:extLst>
          </p:cNvPr>
          <p:cNvSpPr txBox="1">
            <a:spLocks/>
          </p:cNvSpPr>
          <p:nvPr userDrawn="1"/>
        </p:nvSpPr>
        <p:spPr>
          <a:xfrm>
            <a:off x="70756" y="6329062"/>
            <a:ext cx="591457"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E7819-0F39-489D-8FF1-3FA25555A7CF}" type="slidenum">
              <a:rPr lang="en-US" smtClean="0"/>
              <a:pPr/>
              <a:t>‹#›</a:t>
            </a:fld>
            <a:endParaRPr lang="en-US" dirty="0"/>
          </a:p>
        </p:txBody>
      </p:sp>
      <p:sp>
        <p:nvSpPr>
          <p:cNvPr id="7" name="TextBox 6">
            <a:extLst>
              <a:ext uri="{FF2B5EF4-FFF2-40B4-BE49-F238E27FC236}">
                <a16:creationId xmlns:a16="http://schemas.microsoft.com/office/drawing/2014/main" id="{B671DB8D-1ED4-44E1-C0EE-D6CA1F79129B}"/>
              </a:ext>
            </a:extLst>
          </p:cNvPr>
          <p:cNvSpPr txBox="1"/>
          <p:nvPr userDrawn="1">
            <p:extLst>
              <p:ext uri="{1162E1C5-73C7-4A58-AE30-91384D911F3F}">
                <p184:classification xmlns:p184="http://schemas.microsoft.com/office/powerpoint/2018/4/main" val="ftr"/>
              </p:ext>
            </p:extLst>
          </p:nvPr>
        </p:nvSpPr>
        <p:spPr>
          <a:xfrm>
            <a:off x="63500" y="6687820"/>
            <a:ext cx="265113" cy="106680"/>
          </a:xfrm>
          <a:prstGeom prst="rect">
            <a:avLst/>
          </a:prstGeom>
        </p:spPr>
        <p:txBody>
          <a:bodyPr horzOverflow="overflow" lIns="0" tIns="0" rIns="0" bIns="0">
            <a:spAutoFit/>
          </a:bodyPr>
          <a:lstStyle/>
          <a:p>
            <a:pPr algn="l"/>
            <a:r>
              <a:rPr lang="en-US" sz="700">
                <a:solidFill>
                  <a:srgbClr val="DAD4CE">
                    <a:alpha val="50000"/>
                  </a:srgbClr>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3701252481"/>
      </p:ext>
    </p:extLst>
  </p:cSld>
  <p:clrMap bg1="lt1" tx1="dk1" bg2="lt2" tx2="dk2" accent1="accent1" accent2="accent2" accent3="accent3" accent4="accent4" accent5="accent5" accent6="accent6" hlink="hlink" folHlink="folHlink"/>
  <p:sldLayoutIdLst>
    <p:sldLayoutId id="2147483715" r:id="rId1"/>
    <p:sldLayoutId id="2147483726" r:id="rId2"/>
    <p:sldLayoutId id="2147483727" r:id="rId3"/>
    <p:sldLayoutId id="2147483706" r:id="rId4"/>
    <p:sldLayoutId id="2147483704" r:id="rId5"/>
    <p:sldLayoutId id="2147483713" r:id="rId6"/>
    <p:sldLayoutId id="2147483702" r:id="rId7"/>
    <p:sldLayoutId id="2147483680" r:id="rId8"/>
    <p:sldLayoutId id="2147483658" r:id="rId9"/>
    <p:sldLayoutId id="2147483709" r:id="rId10"/>
    <p:sldLayoutId id="2147483707" r:id="rId11"/>
    <p:sldLayoutId id="2147483700" r:id="rId12"/>
    <p:sldLayoutId id="2147483699" r:id="rId13"/>
    <p:sldLayoutId id="2147483697" r:id="rId14"/>
    <p:sldLayoutId id="2147483708" r:id="rId15"/>
    <p:sldLayoutId id="2147483724" r:id="rId16"/>
    <p:sldLayoutId id="2147483725" r:id="rId17"/>
  </p:sldLayoutIdLst>
  <p:hf hdr="0" ftr="0" dt="0"/>
  <p:txStyles>
    <p:titleStyle>
      <a:lvl1pPr algn="l" defTabSz="914400" rtl="0" eaLnBrk="1" latinLnBrk="0" hangingPunct="1">
        <a:lnSpc>
          <a:spcPct val="90000"/>
        </a:lnSpc>
        <a:spcBef>
          <a:spcPct val="0"/>
        </a:spcBef>
        <a:buNone/>
        <a:defRPr sz="3800" b="0" i="0" kern="1200">
          <a:solidFill>
            <a:schemeClr val="accent2"/>
          </a:solidFill>
          <a:latin typeface="Arial" panose="020B0604020202020204" pitchFamily="34" charset="0"/>
          <a:ea typeface="+mj-ea"/>
          <a:cs typeface="+mj-cs"/>
        </a:defRPr>
      </a:lvl1pPr>
    </p:titleStyle>
    <p:body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dirty="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www.firaconsortium.org/membership/applic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hyperlink" Target="mailto:treasurer@firaconsortium.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boardvicechair@firaconsortium.org" TargetMode="External"/><Relationship Id="rId5" Type="http://schemas.openxmlformats.org/officeDocument/2006/relationships/hyperlink" Target="http://www.firaconsortium.org/" TargetMode="External"/><Relationship Id="rId4" Type="http://schemas.openxmlformats.org/officeDocument/2006/relationships/hyperlink" Target="mailto:admin@firaconsortium.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hyperlink" Target="http://www.firaconsortium.org/about/members" TargetMode="Externa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0.emf"/><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hyperlink" Target="https://www.firaconsortium.org/discover/use-c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iraconsortium.org/certifica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7A3071-E32C-9AAB-608F-3B4B2BAC353A}"/>
              </a:ext>
            </a:extLst>
          </p:cNvPr>
          <p:cNvSpPr>
            <a:spLocks noGrp="1"/>
          </p:cNvSpPr>
          <p:nvPr>
            <p:ph type="ctrTitle"/>
          </p:nvPr>
        </p:nvSpPr>
        <p:spPr>
          <a:xfrm>
            <a:off x="969115" y="4561839"/>
            <a:ext cx="10253770" cy="893985"/>
          </a:xfrm>
        </p:spPr>
        <p:txBody>
          <a:bodyPr/>
          <a:lstStyle/>
          <a:p>
            <a:r>
              <a:rPr lang="en-US" sz="4800" dirty="0"/>
              <a:t>Introduction to the FiRa</a:t>
            </a:r>
            <a:r>
              <a:rPr lang="en-US" sz="2000" baseline="90000" dirty="0"/>
              <a:t>®</a:t>
            </a:r>
            <a:r>
              <a:rPr lang="en-US" sz="4800" dirty="0"/>
              <a:t> Consortium</a:t>
            </a:r>
          </a:p>
        </p:txBody>
      </p:sp>
      <p:sp>
        <p:nvSpPr>
          <p:cNvPr id="4" name="Text Placeholder 3">
            <a:extLst>
              <a:ext uri="{FF2B5EF4-FFF2-40B4-BE49-F238E27FC236}">
                <a16:creationId xmlns:a16="http://schemas.microsoft.com/office/drawing/2014/main" id="{8EEE8DD5-5AB3-E565-5E9F-7061532084F5}"/>
              </a:ext>
            </a:extLst>
          </p:cNvPr>
          <p:cNvSpPr>
            <a:spLocks noGrp="1"/>
          </p:cNvSpPr>
          <p:nvPr>
            <p:ph type="body" sz="quarter" idx="10"/>
          </p:nvPr>
        </p:nvSpPr>
        <p:spPr>
          <a:xfrm>
            <a:off x="1050608" y="6164610"/>
            <a:ext cx="1265872" cy="390525"/>
          </a:xfrm>
        </p:spPr>
        <p:txBody>
          <a:bodyPr/>
          <a:lstStyle/>
          <a:p>
            <a:r>
              <a:rPr lang="en-US" dirty="0"/>
              <a:t>June 2026</a:t>
            </a:r>
          </a:p>
        </p:txBody>
      </p:sp>
    </p:spTree>
    <p:extLst>
      <p:ext uri="{BB962C8B-B14F-4D97-AF65-F5344CB8AC3E}">
        <p14:creationId xmlns:p14="http://schemas.microsoft.com/office/powerpoint/2010/main" val="250959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E8DA4E-8E86-0FB3-7BC7-D7838C1AEC01}"/>
              </a:ext>
            </a:extLst>
          </p:cNvPr>
          <p:cNvSpPr/>
          <p:nvPr/>
        </p:nvSpPr>
        <p:spPr>
          <a:xfrm rot="10800000">
            <a:off x="-3" y="1490472"/>
            <a:ext cx="12192002" cy="437027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a:t>
            </a: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7168535C-5005-B60F-99BB-95E7929E2734}"/>
              </a:ext>
            </a:extLst>
          </p:cNvPr>
          <p:cNvSpPr txBox="1"/>
          <p:nvPr/>
        </p:nvSpPr>
        <p:spPr>
          <a:xfrm flipH="1">
            <a:off x="365760" y="950976"/>
            <a:ext cx="10892267" cy="369332"/>
          </a:xfrm>
          <a:prstGeom prst="rect">
            <a:avLst/>
          </a:prstGeom>
          <a:noFill/>
        </p:spPr>
        <p:txBody>
          <a:bodyPr wrap="square" rtlCol="0">
            <a:spAutoFit/>
          </a:bodyPr>
          <a:lstStyle/>
          <a:p>
            <a:r>
              <a:rPr lang="en-US" dirty="0">
                <a:solidFill>
                  <a:schemeClr val="tx2"/>
                </a:solidFill>
                <a:latin typeface="Arial" panose="020B0604020202020204" pitchFamily="34" charset="0"/>
              </a:rPr>
              <a:t>Everyday possibilities using UWB </a:t>
            </a:r>
          </a:p>
        </p:txBody>
      </p:sp>
      <p:sp>
        <p:nvSpPr>
          <p:cNvPr id="6" name="Rectangle 5">
            <a:extLst>
              <a:ext uri="{FF2B5EF4-FFF2-40B4-BE49-F238E27FC236}">
                <a16:creationId xmlns:a16="http://schemas.microsoft.com/office/drawing/2014/main" id="{87916E3D-5C08-547A-11F2-DAC8B4B962D5}"/>
              </a:ext>
            </a:extLst>
          </p:cNvPr>
          <p:cNvSpPr/>
          <p:nvPr/>
        </p:nvSpPr>
        <p:spPr>
          <a:xfrm>
            <a:off x="669303" y="480767"/>
            <a:ext cx="4336330" cy="32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B079239-3704-8190-A521-EE942574F689}"/>
              </a:ext>
            </a:extLst>
          </p:cNvPr>
          <p:cNvSpPr txBox="1"/>
          <p:nvPr/>
        </p:nvSpPr>
        <p:spPr>
          <a:xfrm>
            <a:off x="6410313" y="2346590"/>
            <a:ext cx="4628989" cy="2545312"/>
          </a:xfrm>
          <a:prstGeom prst="rect">
            <a:avLst/>
          </a:prstGeom>
          <a:noFill/>
        </p:spPr>
        <p:txBody>
          <a:bodyPr wrap="square">
            <a:spAutoFit/>
          </a:bodyPr>
          <a:lstStyle/>
          <a:p>
            <a:pPr>
              <a:lnSpc>
                <a:spcPct val="110000"/>
              </a:lnSpc>
              <a:spcBef>
                <a:spcPts val="1000"/>
              </a:spcBef>
              <a:buClr>
                <a:srgbClr val="0070C0"/>
              </a:buClr>
            </a:pPr>
            <a:r>
              <a:rPr lang="en-US" b="1" dirty="0">
                <a:solidFill>
                  <a:schemeClr val="accent2"/>
                </a:solidFill>
                <a:latin typeface="Arial" panose="020B0604020202020204" pitchFamily="34" charset="0"/>
                <a:cs typeface="Arial" panose="020B0604020202020204" pitchFamily="34" charset="0"/>
              </a:rPr>
              <a:t>Currently, the FiRa Core Certification Program v4.0 is available for the following use cases:</a:t>
            </a:r>
          </a:p>
          <a:p>
            <a:pPr marL="182880" lvl="4" indent="-137160">
              <a:spcBef>
                <a:spcPts val="12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Public Transport Fare Collection</a:t>
            </a:r>
          </a:p>
          <a:p>
            <a:pPr marL="182880" lvl="4" indent="-137160">
              <a:spcBef>
                <a:spcPts val="12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Untracked Navigation</a:t>
            </a:r>
          </a:p>
          <a:p>
            <a:pPr marL="182880" lvl="4" indent="-137160">
              <a:spcBef>
                <a:spcPts val="12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Asset Tracking</a:t>
            </a:r>
          </a:p>
          <a:p>
            <a:pPr marL="182880" lvl="4" indent="-137160">
              <a:spcBef>
                <a:spcPts val="12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Tap-free Payments</a:t>
            </a:r>
          </a:p>
        </p:txBody>
      </p:sp>
      <p:sp>
        <p:nvSpPr>
          <p:cNvPr id="3" name="TextBox 2">
            <a:extLst>
              <a:ext uri="{FF2B5EF4-FFF2-40B4-BE49-F238E27FC236}">
                <a16:creationId xmlns:a16="http://schemas.microsoft.com/office/drawing/2014/main" id="{7C0B7A15-76DA-46D9-6572-8F7103055C7A}"/>
              </a:ext>
            </a:extLst>
          </p:cNvPr>
          <p:cNvSpPr txBox="1"/>
          <p:nvPr/>
        </p:nvSpPr>
        <p:spPr>
          <a:xfrm>
            <a:off x="424832" y="5860403"/>
            <a:ext cx="10386603" cy="461665"/>
          </a:xfrm>
          <a:prstGeom prst="rect">
            <a:avLst/>
          </a:prstGeom>
          <a:noFill/>
        </p:spPr>
        <p:txBody>
          <a:bodyPr wrap="square">
            <a:spAutoFit/>
          </a:bodyPr>
          <a:lstStyle/>
          <a:p>
            <a:r>
              <a:rPr lang="en-US" altLang="ko-KR" sz="1200" dirty="0">
                <a:solidFill>
                  <a:schemeClr val="tx2"/>
                </a:solidFill>
                <a:latin typeface="Arial" panose="020B0604020202020204" pitchFamily="34" charset="0"/>
                <a:cs typeface="Arial" panose="020B0604020202020204" pitchFamily="34" charset="0"/>
              </a:rPr>
              <a:t>The FiRa Framework and application interoperability testing program is currently being defined.  </a:t>
            </a:r>
          </a:p>
          <a:p>
            <a:r>
              <a:rPr lang="en-US" altLang="ko-KR" sz="1200" dirty="0">
                <a:solidFill>
                  <a:schemeClr val="tx2"/>
                </a:solidFill>
                <a:latin typeface="Arial" panose="020B0604020202020204" pitchFamily="34" charset="0"/>
                <a:cs typeface="Arial" panose="020B0604020202020204" pitchFamily="34" charset="0"/>
              </a:rPr>
              <a:t>FiRa’s Test and Technical Specifications are available: https://www.firaconsortium.org/resource-hub/specifications </a:t>
            </a:r>
            <a:endParaRPr lang="en-US" sz="1200"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CA02CA0-CD19-8FA0-0780-999169EF0E0C}"/>
              </a:ext>
            </a:extLst>
          </p:cNvPr>
          <p:cNvPicPr>
            <a:picLocks noChangeAspect="1"/>
          </p:cNvPicPr>
          <p:nvPr/>
        </p:nvPicPr>
        <p:blipFill rotWithShape="1">
          <a:blip r:embed="rId3"/>
          <a:srcRect l="4795" r="1752"/>
          <a:stretch/>
        </p:blipFill>
        <p:spPr>
          <a:xfrm>
            <a:off x="0" y="1490132"/>
            <a:ext cx="5717513" cy="4353510"/>
          </a:xfrm>
          <a:prstGeom prst="rect">
            <a:avLst/>
          </a:prstGeom>
        </p:spPr>
      </p:pic>
      <p:sp>
        <p:nvSpPr>
          <p:cNvPr id="5" name="Title 4">
            <a:extLst>
              <a:ext uri="{FF2B5EF4-FFF2-40B4-BE49-F238E27FC236}">
                <a16:creationId xmlns:a16="http://schemas.microsoft.com/office/drawing/2014/main" id="{AB6F2236-0E75-9E74-638C-FD235025E316}"/>
              </a:ext>
            </a:extLst>
          </p:cNvPr>
          <p:cNvSpPr>
            <a:spLocks noGrp="1"/>
          </p:cNvSpPr>
          <p:nvPr>
            <p:ph type="title"/>
          </p:nvPr>
        </p:nvSpPr>
        <p:spPr/>
        <p:txBody>
          <a:bodyPr/>
          <a:lstStyle/>
          <a:p>
            <a:r>
              <a:rPr lang="en-US" dirty="0" err="1"/>
              <a:t>FiRa’s</a:t>
            </a:r>
            <a:r>
              <a:rPr lang="en-US" dirty="0"/>
              <a:t> Core Certification Program Use Cases</a:t>
            </a:r>
          </a:p>
        </p:txBody>
      </p:sp>
    </p:spTree>
    <p:extLst>
      <p:ext uri="{BB962C8B-B14F-4D97-AF65-F5344CB8AC3E}">
        <p14:creationId xmlns:p14="http://schemas.microsoft.com/office/powerpoint/2010/main" val="312559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FAA26A-CA69-64D3-9650-F265265E3476}"/>
              </a:ext>
            </a:extLst>
          </p:cNvPr>
          <p:cNvPicPr>
            <a:picLocks noChangeAspect="1"/>
          </p:cNvPicPr>
          <p:nvPr/>
        </p:nvPicPr>
        <p:blipFill>
          <a:blip r:embed="rId3"/>
          <a:srcRect t="5885" r="21612"/>
          <a:stretch/>
        </p:blipFill>
        <p:spPr>
          <a:xfrm>
            <a:off x="7816464" y="-1"/>
            <a:ext cx="4400248" cy="6167559"/>
          </a:xfrm>
          <a:prstGeom prst="rect">
            <a:avLst/>
          </a:prstGeom>
        </p:spPr>
      </p:pic>
      <p:sp>
        <p:nvSpPr>
          <p:cNvPr id="16" name="Rectangle 15">
            <a:extLst>
              <a:ext uri="{FF2B5EF4-FFF2-40B4-BE49-F238E27FC236}">
                <a16:creationId xmlns:a16="http://schemas.microsoft.com/office/drawing/2014/main" id="{960B0FB4-40C3-3C96-B75C-AB40691D8F26}"/>
              </a:ext>
            </a:extLst>
          </p:cNvPr>
          <p:cNvSpPr/>
          <p:nvPr/>
        </p:nvSpPr>
        <p:spPr>
          <a:xfrm rot="10800000">
            <a:off x="-3" y="1490472"/>
            <a:ext cx="8987223" cy="437027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rPr>
              <a:t>\</a:t>
            </a:r>
          </a:p>
          <a:p>
            <a:pPr algn="ctr"/>
            <a:endParaRPr lang="en-US" b="1" dirty="0">
              <a:latin typeface="Arial" panose="020B0604020202020204" pitchFamily="34" charset="0"/>
            </a:endParaRPr>
          </a:p>
          <a:p>
            <a:pPr algn="ctr"/>
            <a:endParaRPr lang="en-US" b="1" dirty="0">
              <a:latin typeface="Arial" panose="020B0604020202020204" pitchFamily="34" charset="0"/>
            </a:endParaRPr>
          </a:p>
        </p:txBody>
      </p:sp>
      <p:sp>
        <p:nvSpPr>
          <p:cNvPr id="8" name="Text Placeholder 25">
            <a:extLst>
              <a:ext uri="{FF2B5EF4-FFF2-40B4-BE49-F238E27FC236}">
                <a16:creationId xmlns:a16="http://schemas.microsoft.com/office/drawing/2014/main" id="{9B019243-C908-D77E-B658-8D4386607737}"/>
              </a:ext>
            </a:extLst>
          </p:cNvPr>
          <p:cNvSpPr txBox="1">
            <a:spLocks/>
          </p:cNvSpPr>
          <p:nvPr/>
        </p:nvSpPr>
        <p:spPr>
          <a:xfrm rot="16200000">
            <a:off x="8196076" y="4428250"/>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SECURITY</a:t>
            </a:r>
          </a:p>
        </p:txBody>
      </p:sp>
      <p:sp>
        <p:nvSpPr>
          <p:cNvPr id="6" name="Rectangle 5">
            <a:extLst>
              <a:ext uri="{FF2B5EF4-FFF2-40B4-BE49-F238E27FC236}">
                <a16:creationId xmlns:a16="http://schemas.microsoft.com/office/drawing/2014/main" id="{87916E3D-5C08-547A-11F2-DAC8B4B962D5}"/>
              </a:ext>
            </a:extLst>
          </p:cNvPr>
          <p:cNvSpPr/>
          <p:nvPr/>
        </p:nvSpPr>
        <p:spPr>
          <a:xfrm>
            <a:off x="669303" y="480767"/>
            <a:ext cx="4336330" cy="32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850264-6649-0577-03F8-5241BE456758}"/>
              </a:ext>
            </a:extLst>
          </p:cNvPr>
          <p:cNvSpPr txBox="1"/>
          <p:nvPr/>
        </p:nvSpPr>
        <p:spPr>
          <a:xfrm>
            <a:off x="365760" y="2291410"/>
            <a:ext cx="7344551" cy="2708434"/>
          </a:xfrm>
          <a:prstGeom prst="rect">
            <a:avLst/>
          </a:prstGeom>
          <a:noFill/>
        </p:spPr>
        <p:txBody>
          <a:bodyPr wrap="square">
            <a:spAutoFit/>
          </a:bodyPr>
          <a:lstStyle/>
          <a:p>
            <a:pPr marL="0" marR="0">
              <a:spcBef>
                <a:spcPts val="1200"/>
              </a:spcBef>
            </a:pPr>
            <a:r>
              <a:rPr lang="en-US" b="1" dirty="0">
                <a:solidFill>
                  <a:schemeClr val="accent2"/>
                </a:solidFill>
                <a:latin typeface="Arial" panose="020B0604020202020204" pitchFamily="34" charset="0"/>
                <a:cs typeface="Arial" panose="020B0604020202020204" pitchFamily="34" charset="0"/>
              </a:rPr>
              <a:t>FiRa’s Security Working Group (SWG) addresses </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security-related topics within FiRa with a current focus on</a:t>
            </a:r>
            <a:r>
              <a:rPr lang="en-US" sz="2000" b="1" dirty="0">
                <a:solidFill>
                  <a:srgbClr val="2C7DBD"/>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rgbClr val="606060"/>
              </a:solidFill>
              <a:effectLst/>
              <a:latin typeface="Arial" panose="020B0604020202020204" pitchFamily="34" charset="0"/>
              <a:ea typeface="Calibri" panose="020F0502020204030204" pitchFamily="34" charset="0"/>
              <a:cs typeface="Arial" panose="020B0604020202020204" pitchFamily="34" charset="0"/>
            </a:endParaRPr>
          </a:p>
          <a:p>
            <a:pPr marL="182880" marR="0" lvl="4" indent="-137160">
              <a:spcBef>
                <a:spcPts val="1200"/>
              </a:spcBef>
              <a:buClr>
                <a:schemeClr val="tx2"/>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Analyzing use cases with regards to security needs</a:t>
            </a:r>
          </a:p>
          <a:p>
            <a:pPr marL="182880" marR="0" lvl="4" indent="-137160">
              <a:spcBef>
                <a:spcPts val="1200"/>
              </a:spcBef>
              <a:buClr>
                <a:schemeClr val="tx2"/>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Identifying assets to be protected</a:t>
            </a:r>
          </a:p>
          <a:p>
            <a:pPr marL="182880" marR="0" lvl="4" indent="-137160">
              <a:spcBef>
                <a:spcPts val="1200"/>
              </a:spcBef>
              <a:buClr>
                <a:schemeClr val="tx2"/>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Defining security mechanisms to protect the assets</a:t>
            </a:r>
          </a:p>
          <a:p>
            <a:pPr marL="182880" marR="0" lvl="4" indent="-137160">
              <a:spcBef>
                <a:spcPts val="1200"/>
              </a:spcBef>
              <a:buClr>
                <a:schemeClr val="tx2"/>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Defining security requirements products must meet</a:t>
            </a:r>
          </a:p>
          <a:p>
            <a:pPr marL="182880" marR="0" lvl="4" indent="-137160">
              <a:spcBef>
                <a:spcPts val="1200"/>
              </a:spcBef>
              <a:buClr>
                <a:schemeClr val="tx2"/>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Defining a security certification scheme for products</a:t>
            </a:r>
          </a:p>
        </p:txBody>
      </p:sp>
      <p:sp>
        <p:nvSpPr>
          <p:cNvPr id="12" name="Title 11">
            <a:extLst>
              <a:ext uri="{FF2B5EF4-FFF2-40B4-BE49-F238E27FC236}">
                <a16:creationId xmlns:a16="http://schemas.microsoft.com/office/drawing/2014/main" id="{69A6AAC4-E93D-1DCE-62FD-3FEA6F28E73B}"/>
              </a:ext>
            </a:extLst>
          </p:cNvPr>
          <p:cNvSpPr>
            <a:spLocks noGrp="1"/>
          </p:cNvSpPr>
          <p:nvPr>
            <p:ph type="title"/>
          </p:nvPr>
        </p:nvSpPr>
        <p:spPr/>
        <p:txBody>
          <a:bodyPr/>
          <a:lstStyle/>
          <a:p>
            <a:r>
              <a:rPr lang="en-US" dirty="0"/>
              <a:t>Focus on UWB Security</a:t>
            </a:r>
          </a:p>
        </p:txBody>
      </p:sp>
      <p:sp>
        <p:nvSpPr>
          <p:cNvPr id="14" name="TextBox 13">
            <a:extLst>
              <a:ext uri="{FF2B5EF4-FFF2-40B4-BE49-F238E27FC236}">
                <a16:creationId xmlns:a16="http://schemas.microsoft.com/office/drawing/2014/main" id="{9B640A64-60AA-AFC8-48F9-96D4262D8A90}"/>
              </a:ext>
            </a:extLst>
          </p:cNvPr>
          <p:cNvSpPr txBox="1"/>
          <p:nvPr/>
        </p:nvSpPr>
        <p:spPr>
          <a:xfrm flipH="1">
            <a:off x="365759" y="950976"/>
            <a:ext cx="8070317" cy="369332"/>
          </a:xfrm>
          <a:prstGeom prst="rect">
            <a:avLst/>
          </a:prstGeom>
          <a:noFill/>
        </p:spPr>
        <p:txBody>
          <a:bodyPr wrap="square" rtlCol="0">
            <a:spAutoFit/>
          </a:bodyPr>
          <a:lstStyle/>
          <a:p>
            <a:r>
              <a:rPr lang="en-US" dirty="0">
                <a:solidFill>
                  <a:schemeClr val="tx2"/>
                </a:solidFill>
                <a:latin typeface="Arial" panose="020B0604020202020204" pitchFamily="34" charset="0"/>
              </a:rPr>
              <a:t>The </a:t>
            </a:r>
            <a:r>
              <a:rPr lang="en-US" dirty="0" err="1">
                <a:solidFill>
                  <a:schemeClr val="tx2"/>
                </a:solidFill>
                <a:latin typeface="Arial" panose="020B0604020202020204" pitchFamily="34" charset="0"/>
              </a:rPr>
              <a:t>FiRa</a:t>
            </a:r>
            <a:r>
              <a:rPr lang="en-US" dirty="0">
                <a:solidFill>
                  <a:schemeClr val="tx2"/>
                </a:solidFill>
                <a:latin typeface="Arial" panose="020B0604020202020204" pitchFamily="34" charset="0"/>
              </a:rPr>
              <a:t> Security Working Group</a:t>
            </a:r>
          </a:p>
        </p:txBody>
      </p:sp>
    </p:spTree>
    <p:extLst>
      <p:ext uri="{BB962C8B-B14F-4D97-AF65-F5344CB8AC3E}">
        <p14:creationId xmlns:p14="http://schemas.microsoft.com/office/powerpoint/2010/main" val="82914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17697E-9E69-6C74-F1C0-2C6F8E3576E4}"/>
              </a:ext>
            </a:extLst>
          </p:cNvPr>
          <p:cNvPicPr>
            <a:picLocks noChangeAspect="1"/>
          </p:cNvPicPr>
          <p:nvPr/>
        </p:nvPicPr>
        <p:blipFill>
          <a:blip r:embed="rId3"/>
          <a:srcRect l="15411" t="15642" r="29461" b="7132"/>
          <a:stretch/>
        </p:blipFill>
        <p:spPr>
          <a:xfrm>
            <a:off x="-24276" y="0"/>
            <a:ext cx="3317734" cy="5870144"/>
          </a:xfrm>
          <a:prstGeom prst="rect">
            <a:avLst/>
          </a:prstGeom>
        </p:spPr>
      </p:pic>
      <p:sp>
        <p:nvSpPr>
          <p:cNvPr id="14" name="Rectangle 13">
            <a:extLst>
              <a:ext uri="{FF2B5EF4-FFF2-40B4-BE49-F238E27FC236}">
                <a16:creationId xmlns:a16="http://schemas.microsoft.com/office/drawing/2014/main" id="{6B29733F-3BCF-0CDB-FEC0-9EFD1B4F5E9A}"/>
              </a:ext>
            </a:extLst>
          </p:cNvPr>
          <p:cNvSpPr/>
          <p:nvPr/>
        </p:nvSpPr>
        <p:spPr>
          <a:xfrm rot="10800000">
            <a:off x="3227832" y="1490472"/>
            <a:ext cx="8973218" cy="43708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4" name="Title 3">
            <a:extLst>
              <a:ext uri="{FF2B5EF4-FFF2-40B4-BE49-F238E27FC236}">
                <a16:creationId xmlns:a16="http://schemas.microsoft.com/office/drawing/2014/main" id="{DE8F22F0-9C0C-7AB7-B7E3-D0B521EEA289}"/>
              </a:ext>
            </a:extLst>
          </p:cNvPr>
          <p:cNvSpPr>
            <a:spLocks noGrp="1"/>
          </p:cNvSpPr>
          <p:nvPr>
            <p:ph type="title"/>
          </p:nvPr>
        </p:nvSpPr>
        <p:spPr>
          <a:xfrm>
            <a:off x="3488266" y="276452"/>
            <a:ext cx="6675076" cy="703817"/>
          </a:xfrm>
        </p:spPr>
        <p:txBody>
          <a:bodyPr/>
          <a:lstStyle/>
          <a:p>
            <a:r>
              <a:rPr lang="en-US" dirty="0"/>
              <a:t>UWB Security in the Market</a:t>
            </a:r>
          </a:p>
        </p:txBody>
      </p:sp>
      <p:sp>
        <p:nvSpPr>
          <p:cNvPr id="16" name="Content Placeholder 13">
            <a:extLst>
              <a:ext uri="{FF2B5EF4-FFF2-40B4-BE49-F238E27FC236}">
                <a16:creationId xmlns:a16="http://schemas.microsoft.com/office/drawing/2014/main" id="{3511073F-9754-7BE0-5F81-BAB2F77BD4B2}"/>
              </a:ext>
            </a:extLst>
          </p:cNvPr>
          <p:cNvSpPr txBox="1">
            <a:spLocks/>
          </p:cNvSpPr>
          <p:nvPr/>
        </p:nvSpPr>
        <p:spPr>
          <a:xfrm>
            <a:off x="3488266" y="950976"/>
            <a:ext cx="7948990" cy="332468"/>
          </a:xfrm>
          <a:prstGeom prst="rect">
            <a:avLst/>
          </a:prstGeom>
        </p:spPr>
        <p:txBody>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dirty="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solidFill>
                  <a:schemeClr val="tx2"/>
                </a:solidFill>
                <a:latin typeface="Helvetica" pitchFamily="2" charset="0"/>
              </a:rPr>
              <a:t>FiRa’s</a:t>
            </a:r>
            <a:r>
              <a:rPr lang="en-US" sz="1800" dirty="0">
                <a:solidFill>
                  <a:schemeClr val="tx2"/>
                </a:solidFill>
                <a:latin typeface="Helvetica" pitchFamily="2" charset="0"/>
              </a:rPr>
              <a:t> Security Working Group (SWG)</a:t>
            </a:r>
          </a:p>
        </p:txBody>
      </p:sp>
      <p:sp>
        <p:nvSpPr>
          <p:cNvPr id="18" name="Text Placeholder 25">
            <a:extLst>
              <a:ext uri="{FF2B5EF4-FFF2-40B4-BE49-F238E27FC236}">
                <a16:creationId xmlns:a16="http://schemas.microsoft.com/office/drawing/2014/main" id="{F2590AE8-DBCF-2CB3-DB10-E55DB06AB95E}"/>
              </a:ext>
            </a:extLst>
          </p:cNvPr>
          <p:cNvSpPr txBox="1">
            <a:spLocks/>
          </p:cNvSpPr>
          <p:nvPr/>
        </p:nvSpPr>
        <p:spPr>
          <a:xfrm rot="16200000">
            <a:off x="1778788" y="4422588"/>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SECURITY BENEFITS</a:t>
            </a:r>
          </a:p>
        </p:txBody>
      </p:sp>
      <p:sp>
        <p:nvSpPr>
          <p:cNvPr id="19" name="Content Placeholder 12">
            <a:extLst>
              <a:ext uri="{FF2B5EF4-FFF2-40B4-BE49-F238E27FC236}">
                <a16:creationId xmlns:a16="http://schemas.microsoft.com/office/drawing/2014/main" id="{6ADAE9B6-193D-EFDC-F15B-5AC62D42E2BC}"/>
              </a:ext>
            </a:extLst>
          </p:cNvPr>
          <p:cNvSpPr txBox="1">
            <a:spLocks/>
          </p:cNvSpPr>
          <p:nvPr/>
        </p:nvSpPr>
        <p:spPr>
          <a:xfrm>
            <a:off x="3488266" y="1808310"/>
            <a:ext cx="8048977" cy="71445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rgbClr val="0070C0"/>
              </a:buClr>
              <a:buNone/>
            </a:pPr>
            <a:r>
              <a:rPr lang="en-US" sz="1800" b="1" dirty="0">
                <a:solidFill>
                  <a:schemeClr val="accent2"/>
                </a:solidFill>
                <a:cs typeface="Arial" panose="020B0604020202020204" pitchFamily="34" charset="0"/>
              </a:rPr>
              <a:t>How does the UWB security impact the market?</a:t>
            </a:r>
          </a:p>
          <a:p>
            <a:pPr marR="0" lvl="0" indent="-137160">
              <a:lnSpc>
                <a:spcPct val="100000"/>
              </a:lnSpc>
              <a:spcBef>
                <a:spcPts val="1200"/>
              </a:spcBef>
              <a:buFont typeface="Arial" panose="020B0604020202020204" pitchFamily="34" charset="0"/>
              <a:buChar char="•"/>
            </a:pPr>
            <a:r>
              <a:rPr lang="en-US" sz="1600" dirty="0">
                <a:solidFill>
                  <a:schemeClr val="tx2"/>
                </a:solidFill>
                <a:cs typeface="Arial" panose="020B0604020202020204" pitchFamily="34" charset="0"/>
              </a:rPr>
              <a:t>Trustworthy components due to security evaluations and certification by independent bodies</a:t>
            </a:r>
          </a:p>
          <a:p>
            <a:pPr indent="-137160">
              <a:lnSpc>
                <a:spcPct val="100000"/>
              </a:lnSpc>
              <a:spcBef>
                <a:spcPts val="1200"/>
              </a:spcBef>
              <a:buFont typeface="Arial" panose="020B0604020202020204" pitchFamily="34" charset="0"/>
              <a:buChar char="•"/>
            </a:pPr>
            <a:r>
              <a:rPr lang="en-US" sz="1600" dirty="0">
                <a:solidFill>
                  <a:schemeClr val="tx2"/>
                </a:solidFill>
                <a:cs typeface="Arial" panose="020B0604020202020204" pitchFamily="34" charset="0"/>
              </a:rPr>
              <a:t>UWB applications are robust against relay attacks</a:t>
            </a:r>
          </a:p>
          <a:p>
            <a:pPr marR="0" lvl="0" indent="-137160">
              <a:lnSpc>
                <a:spcPct val="100000"/>
              </a:lnSpc>
              <a:spcBef>
                <a:spcPts val="1200"/>
              </a:spcBef>
              <a:buFont typeface="Arial" panose="020B0604020202020204" pitchFamily="34" charset="0"/>
              <a:buChar char="•"/>
            </a:pPr>
            <a:r>
              <a:rPr lang="en-US" sz="1600" dirty="0">
                <a:solidFill>
                  <a:schemeClr val="tx2"/>
                </a:solidFill>
                <a:cs typeface="Arial" panose="020B0604020202020204" pitchFamily="34" charset="0"/>
              </a:rPr>
              <a:t>Unprecedented convenience in use cases with security needs such as: </a:t>
            </a:r>
          </a:p>
          <a:p>
            <a:pPr marL="292608" lvl="1" indent="-137160">
              <a:lnSpc>
                <a:spcPct val="100000"/>
              </a:lnSpc>
              <a:spcBef>
                <a:spcPts val="1200"/>
              </a:spcBef>
            </a:pPr>
            <a:r>
              <a:rPr lang="en-US" sz="1600" dirty="0">
                <a:solidFill>
                  <a:schemeClr val="tx2"/>
                </a:solidFill>
                <a:cs typeface="Arial" panose="020B0604020202020204" pitchFamily="34" charset="0"/>
              </a:rPr>
              <a:t>Tap-free corporate access</a:t>
            </a:r>
          </a:p>
          <a:p>
            <a:pPr marL="292608" lvl="1" indent="-137160">
              <a:lnSpc>
                <a:spcPct val="100000"/>
              </a:lnSpc>
              <a:spcBef>
                <a:spcPts val="1200"/>
              </a:spcBef>
            </a:pPr>
            <a:r>
              <a:rPr lang="en-US" sz="1600" dirty="0">
                <a:solidFill>
                  <a:schemeClr val="tx2"/>
                </a:solidFill>
                <a:cs typeface="Arial" panose="020B0604020202020204" pitchFamily="34" charset="0"/>
              </a:rPr>
              <a:t>Hands-free public transport fare collection</a:t>
            </a:r>
          </a:p>
          <a:p>
            <a:pPr marL="292608" lvl="1" indent="-137160">
              <a:lnSpc>
                <a:spcPct val="100000"/>
              </a:lnSpc>
              <a:spcBef>
                <a:spcPts val="1200"/>
              </a:spcBef>
            </a:pPr>
            <a:r>
              <a:rPr lang="en-US" sz="1600" dirty="0">
                <a:solidFill>
                  <a:schemeClr val="tx2"/>
                </a:solidFill>
                <a:cs typeface="Arial" panose="020B0604020202020204" pitchFamily="34" charset="0"/>
              </a:rPr>
              <a:t>Passive vehicle entry and start capabilities</a:t>
            </a:r>
          </a:p>
          <a:p>
            <a:pPr marL="292608" lvl="1" indent="-137160">
              <a:lnSpc>
                <a:spcPct val="100000"/>
              </a:lnSpc>
              <a:spcBef>
                <a:spcPts val="1200"/>
              </a:spcBef>
            </a:pPr>
            <a:r>
              <a:rPr lang="en-US" sz="1600" dirty="0">
                <a:solidFill>
                  <a:schemeClr val="tx2"/>
                </a:solidFill>
                <a:cs typeface="Arial" panose="020B0604020202020204" pitchFamily="34" charset="0"/>
              </a:rPr>
              <a:t>Tap-free mobile payment</a:t>
            </a:r>
          </a:p>
          <a:p>
            <a:pPr marL="0" indent="0">
              <a:buNone/>
            </a:pPr>
            <a:endParaRPr lang="en-US" sz="1000" dirty="0">
              <a:solidFill>
                <a:srgbClr val="606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38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0B0FB4-40C3-3C96-B75C-AB40691D8F26}"/>
              </a:ext>
            </a:extLst>
          </p:cNvPr>
          <p:cNvSpPr/>
          <p:nvPr/>
        </p:nvSpPr>
        <p:spPr>
          <a:xfrm rot="10800000">
            <a:off x="-2" y="7662101"/>
            <a:ext cx="12192002" cy="4135651"/>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a:extLst>
              <a:ext uri="{FF2B5EF4-FFF2-40B4-BE49-F238E27FC236}">
                <a16:creationId xmlns:a16="http://schemas.microsoft.com/office/drawing/2014/main" id="{87916E3D-5C08-547A-11F2-DAC8B4B962D5}"/>
              </a:ext>
            </a:extLst>
          </p:cNvPr>
          <p:cNvSpPr/>
          <p:nvPr/>
        </p:nvSpPr>
        <p:spPr>
          <a:xfrm>
            <a:off x="669303" y="480767"/>
            <a:ext cx="4336330" cy="32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69A6AAC4-E93D-1DCE-62FD-3FEA6F28E73B}"/>
              </a:ext>
            </a:extLst>
          </p:cNvPr>
          <p:cNvSpPr>
            <a:spLocks noGrp="1"/>
          </p:cNvSpPr>
          <p:nvPr>
            <p:ph type="title"/>
          </p:nvPr>
        </p:nvSpPr>
        <p:spPr>
          <a:xfrm>
            <a:off x="366485" y="276452"/>
            <a:ext cx="5594048" cy="703817"/>
          </a:xfrm>
        </p:spPr>
        <p:txBody>
          <a:bodyPr/>
          <a:lstStyle/>
          <a:p>
            <a:r>
              <a:rPr lang="en-US" dirty="0" err="1"/>
              <a:t>FiRa</a:t>
            </a:r>
            <a:r>
              <a:rPr lang="en-US" dirty="0"/>
              <a:t> Working Groups</a:t>
            </a:r>
            <a:endParaRPr lang="en-US" sz="1500" dirty="0">
              <a:solidFill>
                <a:schemeClr val="tx2"/>
              </a:solidFill>
              <a:ea typeface="+mn-ea"/>
              <a:cs typeface="Arial" panose="020B0604020202020204" pitchFamily="34" charset="0"/>
            </a:endParaRPr>
          </a:p>
        </p:txBody>
      </p:sp>
      <p:sp>
        <p:nvSpPr>
          <p:cNvPr id="14" name="TextBox 13">
            <a:extLst>
              <a:ext uri="{FF2B5EF4-FFF2-40B4-BE49-F238E27FC236}">
                <a16:creationId xmlns:a16="http://schemas.microsoft.com/office/drawing/2014/main" id="{9B640A64-60AA-AFC8-48F9-96D4262D8A90}"/>
              </a:ext>
            </a:extLst>
          </p:cNvPr>
          <p:cNvSpPr txBox="1"/>
          <p:nvPr/>
        </p:nvSpPr>
        <p:spPr>
          <a:xfrm flipH="1">
            <a:off x="365759" y="950976"/>
            <a:ext cx="4336329" cy="369332"/>
          </a:xfrm>
          <a:prstGeom prst="rect">
            <a:avLst/>
          </a:prstGeom>
          <a:noFill/>
        </p:spPr>
        <p:txBody>
          <a:bodyPr wrap="square" rtlCol="0">
            <a:spAutoFit/>
          </a:bodyPr>
          <a:lstStyle/>
          <a:p>
            <a:r>
              <a:rPr lang="en-US" dirty="0">
                <a:solidFill>
                  <a:schemeClr val="tx2"/>
                </a:solidFill>
                <a:latin typeface="Arial" panose="020B0604020202020204" pitchFamily="34" charset="0"/>
              </a:rPr>
              <a:t>Defining the UWB ecosystem</a:t>
            </a:r>
          </a:p>
        </p:txBody>
      </p:sp>
      <p:sp>
        <p:nvSpPr>
          <p:cNvPr id="2" name="TextBox 1">
            <a:extLst>
              <a:ext uri="{FF2B5EF4-FFF2-40B4-BE49-F238E27FC236}">
                <a16:creationId xmlns:a16="http://schemas.microsoft.com/office/drawing/2014/main" id="{938911E1-9DE7-15D7-FD01-C816BE70C09F}"/>
              </a:ext>
            </a:extLst>
          </p:cNvPr>
          <p:cNvSpPr txBox="1"/>
          <p:nvPr/>
        </p:nvSpPr>
        <p:spPr>
          <a:xfrm>
            <a:off x="452922" y="2287639"/>
            <a:ext cx="3721979" cy="1964577"/>
          </a:xfrm>
          <a:prstGeom prst="rect">
            <a:avLst/>
          </a:prstGeom>
          <a:noFill/>
        </p:spPr>
        <p:txBody>
          <a:bodyPr wrap="square">
            <a:spAutoFit/>
          </a:bodyPr>
          <a:lstStyle/>
          <a:p>
            <a:pPr>
              <a:lnSpc>
                <a:spcPct val="110000"/>
              </a:lnSpc>
              <a:buClr>
                <a:schemeClr val="tx2"/>
              </a:buClr>
              <a:buSzPct val="110000"/>
            </a:pPr>
            <a:r>
              <a:rPr lang="en-US" sz="2000" dirty="0">
                <a:solidFill>
                  <a:schemeClr val="accent2"/>
                </a:solidFill>
                <a:latin typeface="Arial" panose="020B0604020202020204" pitchFamily="34" charset="0"/>
                <a:cs typeface="Arial" panose="020B0604020202020204" pitchFamily="34" charset="0"/>
              </a:rPr>
              <a:t>Working Groups (WGs) </a:t>
            </a:r>
            <a:br>
              <a:rPr lang="en-US" sz="2000" dirty="0">
                <a:solidFill>
                  <a:schemeClr val="accent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and </a:t>
            </a:r>
            <a:r>
              <a:rPr lang="en-US" sz="2000" dirty="0">
                <a:solidFill>
                  <a:schemeClr val="accent2"/>
                </a:solidFill>
                <a:latin typeface="Arial" panose="020B0604020202020204" pitchFamily="34" charset="0"/>
                <a:cs typeface="Arial" panose="020B0604020202020204" pitchFamily="34" charset="0"/>
              </a:rPr>
              <a:t>Task Groups (TGs) </a:t>
            </a:r>
            <a:br>
              <a:rPr lang="en-US" sz="2000" dirty="0">
                <a:solidFill>
                  <a:schemeClr val="accent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are member driven and collaborate to address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the various needs of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the Consortium.</a:t>
            </a:r>
          </a:p>
        </p:txBody>
      </p:sp>
      <p:grpSp>
        <p:nvGrpSpPr>
          <p:cNvPr id="38" name="Group 37">
            <a:extLst>
              <a:ext uri="{FF2B5EF4-FFF2-40B4-BE49-F238E27FC236}">
                <a16:creationId xmlns:a16="http://schemas.microsoft.com/office/drawing/2014/main" id="{371A0066-DC02-BA82-9166-83577E4D5029}"/>
              </a:ext>
            </a:extLst>
          </p:cNvPr>
          <p:cNvGrpSpPr/>
          <p:nvPr/>
        </p:nvGrpSpPr>
        <p:grpSpPr>
          <a:xfrm>
            <a:off x="4174901" y="1005593"/>
            <a:ext cx="6833664" cy="4729617"/>
            <a:chOff x="4167885" y="877994"/>
            <a:chExt cx="7197729" cy="4981590"/>
          </a:xfrm>
        </p:grpSpPr>
        <p:cxnSp>
          <p:nvCxnSpPr>
            <p:cNvPr id="15" name="Straight Connector 14">
              <a:extLst>
                <a:ext uri="{FF2B5EF4-FFF2-40B4-BE49-F238E27FC236}">
                  <a16:creationId xmlns:a16="http://schemas.microsoft.com/office/drawing/2014/main" id="{723B5CA2-F11F-8228-967F-7426C83649A7}"/>
                </a:ext>
              </a:extLst>
            </p:cNvPr>
            <p:cNvCxnSpPr>
              <a:cxnSpLocks/>
            </p:cNvCxnSpPr>
            <p:nvPr/>
          </p:nvCxnSpPr>
          <p:spPr>
            <a:xfrm>
              <a:off x="7806836" y="1505093"/>
              <a:ext cx="0" cy="2676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C84EC92-5C06-1196-B1B9-B747CF0AC825}"/>
                </a:ext>
              </a:extLst>
            </p:cNvPr>
            <p:cNvSpPr/>
            <p:nvPr/>
          </p:nvSpPr>
          <p:spPr>
            <a:xfrm>
              <a:off x="6165552" y="1772771"/>
              <a:ext cx="3375485" cy="353427"/>
            </a:xfrm>
            <a:custGeom>
              <a:avLst/>
              <a:gdLst>
                <a:gd name="connsiteX0" fmla="*/ 0 w 3851551"/>
                <a:gd name="connsiteY0" fmla="*/ 0 h 353427"/>
                <a:gd name="connsiteX1" fmla="*/ 3851551 w 3851551"/>
                <a:gd name="connsiteY1" fmla="*/ 0 h 353427"/>
                <a:gd name="connsiteX2" fmla="*/ 3851551 w 3851551"/>
                <a:gd name="connsiteY2" fmla="*/ 353427 h 353427"/>
                <a:gd name="connsiteX3" fmla="*/ 0 w 3851551"/>
                <a:gd name="connsiteY3" fmla="*/ 353427 h 353427"/>
                <a:gd name="connsiteX4" fmla="*/ 0 w 3851551"/>
                <a:gd name="connsiteY4" fmla="*/ 0 h 353427"/>
                <a:gd name="connsiteX0" fmla="*/ 0 w 3851551"/>
                <a:gd name="connsiteY0" fmla="*/ 0 h 358481"/>
                <a:gd name="connsiteX1" fmla="*/ 3851551 w 3851551"/>
                <a:gd name="connsiteY1" fmla="*/ 0 h 358481"/>
                <a:gd name="connsiteX2" fmla="*/ 3851551 w 3851551"/>
                <a:gd name="connsiteY2" fmla="*/ 353427 h 358481"/>
                <a:gd name="connsiteX3" fmla="*/ 1284587 w 3851551"/>
                <a:gd name="connsiteY3" fmla="*/ 358481 h 358481"/>
                <a:gd name="connsiteX4" fmla="*/ 0 w 3851551"/>
                <a:gd name="connsiteY4" fmla="*/ 353427 h 358481"/>
                <a:gd name="connsiteX5" fmla="*/ 0 w 3851551"/>
                <a:gd name="connsiteY5" fmla="*/ 0 h 358481"/>
                <a:gd name="connsiteX0" fmla="*/ 1284587 w 3851551"/>
                <a:gd name="connsiteY0" fmla="*/ 358481 h 449921"/>
                <a:gd name="connsiteX1" fmla="*/ 0 w 3851551"/>
                <a:gd name="connsiteY1" fmla="*/ 353427 h 449921"/>
                <a:gd name="connsiteX2" fmla="*/ 0 w 3851551"/>
                <a:gd name="connsiteY2" fmla="*/ 0 h 449921"/>
                <a:gd name="connsiteX3" fmla="*/ 3851551 w 3851551"/>
                <a:gd name="connsiteY3" fmla="*/ 0 h 449921"/>
                <a:gd name="connsiteX4" fmla="*/ 3851551 w 3851551"/>
                <a:gd name="connsiteY4" fmla="*/ 353427 h 449921"/>
                <a:gd name="connsiteX5" fmla="*/ 1376027 w 3851551"/>
                <a:gd name="connsiteY5" fmla="*/ 449921 h 449921"/>
                <a:gd name="connsiteX0" fmla="*/ 1284587 w 3851551"/>
                <a:gd name="connsiteY0" fmla="*/ 358481 h 358481"/>
                <a:gd name="connsiteX1" fmla="*/ 0 w 3851551"/>
                <a:gd name="connsiteY1" fmla="*/ 353427 h 358481"/>
                <a:gd name="connsiteX2" fmla="*/ 0 w 3851551"/>
                <a:gd name="connsiteY2" fmla="*/ 0 h 358481"/>
                <a:gd name="connsiteX3" fmla="*/ 3851551 w 3851551"/>
                <a:gd name="connsiteY3" fmla="*/ 0 h 358481"/>
                <a:gd name="connsiteX4" fmla="*/ 3851551 w 3851551"/>
                <a:gd name="connsiteY4" fmla="*/ 353427 h 358481"/>
                <a:gd name="connsiteX0" fmla="*/ 0 w 3851551"/>
                <a:gd name="connsiteY0" fmla="*/ 353427 h 353427"/>
                <a:gd name="connsiteX1" fmla="*/ 0 w 3851551"/>
                <a:gd name="connsiteY1" fmla="*/ 0 h 353427"/>
                <a:gd name="connsiteX2" fmla="*/ 3851551 w 3851551"/>
                <a:gd name="connsiteY2" fmla="*/ 0 h 353427"/>
                <a:gd name="connsiteX3" fmla="*/ 3851551 w 3851551"/>
                <a:gd name="connsiteY3" fmla="*/ 353427 h 353427"/>
              </a:gdLst>
              <a:ahLst/>
              <a:cxnLst>
                <a:cxn ang="0">
                  <a:pos x="connsiteX0" y="connsiteY0"/>
                </a:cxn>
                <a:cxn ang="0">
                  <a:pos x="connsiteX1" y="connsiteY1"/>
                </a:cxn>
                <a:cxn ang="0">
                  <a:pos x="connsiteX2" y="connsiteY2"/>
                </a:cxn>
                <a:cxn ang="0">
                  <a:pos x="connsiteX3" y="connsiteY3"/>
                </a:cxn>
              </a:cxnLst>
              <a:rect l="l" t="t" r="r" b="b"/>
              <a:pathLst>
                <a:path w="3851551" h="353427">
                  <a:moveTo>
                    <a:pt x="0" y="353427"/>
                  </a:moveTo>
                  <a:lnTo>
                    <a:pt x="0" y="0"/>
                  </a:lnTo>
                  <a:lnTo>
                    <a:pt x="3851551" y="0"/>
                  </a:lnTo>
                  <a:lnTo>
                    <a:pt x="3851551" y="353427"/>
                  </a:lnTo>
                </a:path>
              </a:pathLst>
            </a:cu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2CA855A-CEB2-288C-8FEB-7884E08E3235}"/>
                </a:ext>
              </a:extLst>
            </p:cNvPr>
            <p:cNvCxnSpPr>
              <a:cxnSpLocks/>
            </p:cNvCxnSpPr>
            <p:nvPr/>
          </p:nvCxnSpPr>
          <p:spPr>
            <a:xfrm>
              <a:off x="7449151" y="1772771"/>
              <a:ext cx="0" cy="13287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4DA4CD72-0C68-816A-853C-A246B61125AC}"/>
                </a:ext>
              </a:extLst>
            </p:cNvPr>
            <p:cNvSpPr/>
            <p:nvPr/>
          </p:nvSpPr>
          <p:spPr>
            <a:xfrm>
              <a:off x="5196586" y="3022346"/>
              <a:ext cx="5151060" cy="1178801"/>
            </a:xfrm>
            <a:custGeom>
              <a:avLst/>
              <a:gdLst>
                <a:gd name="connsiteX0" fmla="*/ 0 w 3851551"/>
                <a:gd name="connsiteY0" fmla="*/ 0 h 353427"/>
                <a:gd name="connsiteX1" fmla="*/ 3851551 w 3851551"/>
                <a:gd name="connsiteY1" fmla="*/ 0 h 353427"/>
                <a:gd name="connsiteX2" fmla="*/ 3851551 w 3851551"/>
                <a:gd name="connsiteY2" fmla="*/ 353427 h 353427"/>
                <a:gd name="connsiteX3" fmla="*/ 0 w 3851551"/>
                <a:gd name="connsiteY3" fmla="*/ 353427 h 353427"/>
                <a:gd name="connsiteX4" fmla="*/ 0 w 3851551"/>
                <a:gd name="connsiteY4" fmla="*/ 0 h 353427"/>
                <a:gd name="connsiteX0" fmla="*/ 0 w 3851551"/>
                <a:gd name="connsiteY0" fmla="*/ 0 h 358481"/>
                <a:gd name="connsiteX1" fmla="*/ 3851551 w 3851551"/>
                <a:gd name="connsiteY1" fmla="*/ 0 h 358481"/>
                <a:gd name="connsiteX2" fmla="*/ 3851551 w 3851551"/>
                <a:gd name="connsiteY2" fmla="*/ 353427 h 358481"/>
                <a:gd name="connsiteX3" fmla="*/ 1284587 w 3851551"/>
                <a:gd name="connsiteY3" fmla="*/ 358481 h 358481"/>
                <a:gd name="connsiteX4" fmla="*/ 0 w 3851551"/>
                <a:gd name="connsiteY4" fmla="*/ 353427 h 358481"/>
                <a:gd name="connsiteX5" fmla="*/ 0 w 3851551"/>
                <a:gd name="connsiteY5" fmla="*/ 0 h 358481"/>
                <a:gd name="connsiteX0" fmla="*/ 1284587 w 3851551"/>
                <a:gd name="connsiteY0" fmla="*/ 358481 h 449921"/>
                <a:gd name="connsiteX1" fmla="*/ 0 w 3851551"/>
                <a:gd name="connsiteY1" fmla="*/ 353427 h 449921"/>
                <a:gd name="connsiteX2" fmla="*/ 0 w 3851551"/>
                <a:gd name="connsiteY2" fmla="*/ 0 h 449921"/>
                <a:gd name="connsiteX3" fmla="*/ 3851551 w 3851551"/>
                <a:gd name="connsiteY3" fmla="*/ 0 h 449921"/>
                <a:gd name="connsiteX4" fmla="*/ 3851551 w 3851551"/>
                <a:gd name="connsiteY4" fmla="*/ 353427 h 449921"/>
                <a:gd name="connsiteX5" fmla="*/ 1376027 w 3851551"/>
                <a:gd name="connsiteY5" fmla="*/ 449921 h 449921"/>
                <a:gd name="connsiteX0" fmla="*/ 1284587 w 3851551"/>
                <a:gd name="connsiteY0" fmla="*/ 358481 h 358481"/>
                <a:gd name="connsiteX1" fmla="*/ 0 w 3851551"/>
                <a:gd name="connsiteY1" fmla="*/ 353427 h 358481"/>
                <a:gd name="connsiteX2" fmla="*/ 0 w 3851551"/>
                <a:gd name="connsiteY2" fmla="*/ 0 h 358481"/>
                <a:gd name="connsiteX3" fmla="*/ 3851551 w 3851551"/>
                <a:gd name="connsiteY3" fmla="*/ 0 h 358481"/>
                <a:gd name="connsiteX4" fmla="*/ 3851551 w 3851551"/>
                <a:gd name="connsiteY4" fmla="*/ 353427 h 358481"/>
                <a:gd name="connsiteX0" fmla="*/ 0 w 3851551"/>
                <a:gd name="connsiteY0" fmla="*/ 353427 h 353427"/>
                <a:gd name="connsiteX1" fmla="*/ 0 w 3851551"/>
                <a:gd name="connsiteY1" fmla="*/ 0 h 353427"/>
                <a:gd name="connsiteX2" fmla="*/ 3851551 w 3851551"/>
                <a:gd name="connsiteY2" fmla="*/ 0 h 353427"/>
                <a:gd name="connsiteX3" fmla="*/ 3851551 w 3851551"/>
                <a:gd name="connsiteY3" fmla="*/ 353427 h 353427"/>
              </a:gdLst>
              <a:ahLst/>
              <a:cxnLst>
                <a:cxn ang="0">
                  <a:pos x="connsiteX0" y="connsiteY0"/>
                </a:cxn>
                <a:cxn ang="0">
                  <a:pos x="connsiteX1" y="connsiteY1"/>
                </a:cxn>
                <a:cxn ang="0">
                  <a:pos x="connsiteX2" y="connsiteY2"/>
                </a:cxn>
                <a:cxn ang="0">
                  <a:pos x="connsiteX3" y="connsiteY3"/>
                </a:cxn>
              </a:cxnLst>
              <a:rect l="l" t="t" r="r" b="b"/>
              <a:pathLst>
                <a:path w="3851551" h="353427">
                  <a:moveTo>
                    <a:pt x="0" y="353427"/>
                  </a:moveTo>
                  <a:lnTo>
                    <a:pt x="0" y="0"/>
                  </a:lnTo>
                  <a:lnTo>
                    <a:pt x="3851551" y="0"/>
                  </a:lnTo>
                  <a:lnTo>
                    <a:pt x="3851551" y="353427"/>
                  </a:lnTo>
                </a:path>
              </a:pathLst>
            </a:cu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D2ABB5D-0B25-E6CE-1545-1058C21942CB}"/>
                </a:ext>
              </a:extLst>
            </p:cNvPr>
            <p:cNvCxnSpPr>
              <a:cxnSpLocks/>
            </p:cNvCxnSpPr>
            <p:nvPr/>
          </p:nvCxnSpPr>
          <p:spPr>
            <a:xfrm>
              <a:off x="6549285" y="3016740"/>
              <a:ext cx="0" cy="35661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4CEF10-F9B3-7604-0633-C7B27BD3C00E}"/>
                </a:ext>
              </a:extLst>
            </p:cNvPr>
            <p:cNvCxnSpPr>
              <a:cxnSpLocks/>
            </p:cNvCxnSpPr>
            <p:nvPr/>
          </p:nvCxnSpPr>
          <p:spPr>
            <a:xfrm>
              <a:off x="8973091" y="3016740"/>
              <a:ext cx="0" cy="35661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4" name="Rectangle 6">
              <a:extLst>
                <a:ext uri="{FF2B5EF4-FFF2-40B4-BE49-F238E27FC236}">
                  <a16:creationId xmlns:a16="http://schemas.microsoft.com/office/drawing/2014/main" id="{1716DBD0-2F56-5AAA-9AE7-6DA57F3EA3EF}"/>
                </a:ext>
              </a:extLst>
            </p:cNvPr>
            <p:cNvSpPr/>
            <p:nvPr/>
          </p:nvSpPr>
          <p:spPr>
            <a:xfrm>
              <a:off x="6049685" y="5017801"/>
              <a:ext cx="3491351" cy="353427"/>
            </a:xfrm>
            <a:custGeom>
              <a:avLst/>
              <a:gdLst>
                <a:gd name="connsiteX0" fmla="*/ 0 w 3851551"/>
                <a:gd name="connsiteY0" fmla="*/ 0 h 353427"/>
                <a:gd name="connsiteX1" fmla="*/ 3851551 w 3851551"/>
                <a:gd name="connsiteY1" fmla="*/ 0 h 353427"/>
                <a:gd name="connsiteX2" fmla="*/ 3851551 w 3851551"/>
                <a:gd name="connsiteY2" fmla="*/ 353427 h 353427"/>
                <a:gd name="connsiteX3" fmla="*/ 0 w 3851551"/>
                <a:gd name="connsiteY3" fmla="*/ 353427 h 353427"/>
                <a:gd name="connsiteX4" fmla="*/ 0 w 3851551"/>
                <a:gd name="connsiteY4" fmla="*/ 0 h 353427"/>
                <a:gd name="connsiteX0" fmla="*/ 0 w 3851551"/>
                <a:gd name="connsiteY0" fmla="*/ 0 h 358481"/>
                <a:gd name="connsiteX1" fmla="*/ 3851551 w 3851551"/>
                <a:gd name="connsiteY1" fmla="*/ 0 h 358481"/>
                <a:gd name="connsiteX2" fmla="*/ 3851551 w 3851551"/>
                <a:gd name="connsiteY2" fmla="*/ 353427 h 358481"/>
                <a:gd name="connsiteX3" fmla="*/ 1284587 w 3851551"/>
                <a:gd name="connsiteY3" fmla="*/ 358481 h 358481"/>
                <a:gd name="connsiteX4" fmla="*/ 0 w 3851551"/>
                <a:gd name="connsiteY4" fmla="*/ 353427 h 358481"/>
                <a:gd name="connsiteX5" fmla="*/ 0 w 3851551"/>
                <a:gd name="connsiteY5" fmla="*/ 0 h 358481"/>
                <a:gd name="connsiteX0" fmla="*/ 1284587 w 3851551"/>
                <a:gd name="connsiteY0" fmla="*/ 358481 h 449921"/>
                <a:gd name="connsiteX1" fmla="*/ 0 w 3851551"/>
                <a:gd name="connsiteY1" fmla="*/ 353427 h 449921"/>
                <a:gd name="connsiteX2" fmla="*/ 0 w 3851551"/>
                <a:gd name="connsiteY2" fmla="*/ 0 h 449921"/>
                <a:gd name="connsiteX3" fmla="*/ 3851551 w 3851551"/>
                <a:gd name="connsiteY3" fmla="*/ 0 h 449921"/>
                <a:gd name="connsiteX4" fmla="*/ 3851551 w 3851551"/>
                <a:gd name="connsiteY4" fmla="*/ 353427 h 449921"/>
                <a:gd name="connsiteX5" fmla="*/ 1376027 w 3851551"/>
                <a:gd name="connsiteY5" fmla="*/ 449921 h 449921"/>
                <a:gd name="connsiteX0" fmla="*/ 1284587 w 3851551"/>
                <a:gd name="connsiteY0" fmla="*/ 358481 h 358481"/>
                <a:gd name="connsiteX1" fmla="*/ 0 w 3851551"/>
                <a:gd name="connsiteY1" fmla="*/ 353427 h 358481"/>
                <a:gd name="connsiteX2" fmla="*/ 0 w 3851551"/>
                <a:gd name="connsiteY2" fmla="*/ 0 h 358481"/>
                <a:gd name="connsiteX3" fmla="*/ 3851551 w 3851551"/>
                <a:gd name="connsiteY3" fmla="*/ 0 h 358481"/>
                <a:gd name="connsiteX4" fmla="*/ 3851551 w 3851551"/>
                <a:gd name="connsiteY4" fmla="*/ 353427 h 358481"/>
                <a:gd name="connsiteX0" fmla="*/ 0 w 3851551"/>
                <a:gd name="connsiteY0" fmla="*/ 353427 h 353427"/>
                <a:gd name="connsiteX1" fmla="*/ 0 w 3851551"/>
                <a:gd name="connsiteY1" fmla="*/ 0 h 353427"/>
                <a:gd name="connsiteX2" fmla="*/ 3851551 w 3851551"/>
                <a:gd name="connsiteY2" fmla="*/ 0 h 353427"/>
                <a:gd name="connsiteX3" fmla="*/ 3851551 w 3851551"/>
                <a:gd name="connsiteY3" fmla="*/ 353427 h 353427"/>
              </a:gdLst>
              <a:ahLst/>
              <a:cxnLst>
                <a:cxn ang="0">
                  <a:pos x="connsiteX0" y="connsiteY0"/>
                </a:cxn>
                <a:cxn ang="0">
                  <a:pos x="connsiteX1" y="connsiteY1"/>
                </a:cxn>
                <a:cxn ang="0">
                  <a:pos x="connsiteX2" y="connsiteY2"/>
                </a:cxn>
                <a:cxn ang="0">
                  <a:pos x="connsiteX3" y="connsiteY3"/>
                </a:cxn>
              </a:cxnLst>
              <a:rect l="l" t="t" r="r" b="b"/>
              <a:pathLst>
                <a:path w="3851551" h="353427">
                  <a:moveTo>
                    <a:pt x="0" y="353427"/>
                  </a:moveTo>
                  <a:lnTo>
                    <a:pt x="0" y="0"/>
                  </a:lnTo>
                  <a:lnTo>
                    <a:pt x="3851551" y="0"/>
                  </a:lnTo>
                  <a:lnTo>
                    <a:pt x="3851551" y="353427"/>
                  </a:lnTo>
                </a:path>
              </a:pathLst>
            </a:cu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6">
              <a:extLst>
                <a:ext uri="{FF2B5EF4-FFF2-40B4-BE49-F238E27FC236}">
                  <a16:creationId xmlns:a16="http://schemas.microsoft.com/office/drawing/2014/main" id="{8E51F59D-683E-2437-B4FE-CE2450181437}"/>
                </a:ext>
              </a:extLst>
            </p:cNvPr>
            <p:cNvSpPr/>
            <p:nvPr/>
          </p:nvSpPr>
          <p:spPr>
            <a:xfrm>
              <a:off x="6194779" y="4479182"/>
              <a:ext cx="1612056" cy="528958"/>
            </a:xfrm>
            <a:custGeom>
              <a:avLst/>
              <a:gdLst>
                <a:gd name="connsiteX0" fmla="*/ 0 w 3851551"/>
                <a:gd name="connsiteY0" fmla="*/ 0 h 353427"/>
                <a:gd name="connsiteX1" fmla="*/ 3851551 w 3851551"/>
                <a:gd name="connsiteY1" fmla="*/ 0 h 353427"/>
                <a:gd name="connsiteX2" fmla="*/ 3851551 w 3851551"/>
                <a:gd name="connsiteY2" fmla="*/ 353427 h 353427"/>
                <a:gd name="connsiteX3" fmla="*/ 0 w 3851551"/>
                <a:gd name="connsiteY3" fmla="*/ 353427 h 353427"/>
                <a:gd name="connsiteX4" fmla="*/ 0 w 3851551"/>
                <a:gd name="connsiteY4" fmla="*/ 0 h 353427"/>
                <a:gd name="connsiteX0" fmla="*/ 0 w 3851551"/>
                <a:gd name="connsiteY0" fmla="*/ 0 h 358481"/>
                <a:gd name="connsiteX1" fmla="*/ 3851551 w 3851551"/>
                <a:gd name="connsiteY1" fmla="*/ 0 h 358481"/>
                <a:gd name="connsiteX2" fmla="*/ 3851551 w 3851551"/>
                <a:gd name="connsiteY2" fmla="*/ 353427 h 358481"/>
                <a:gd name="connsiteX3" fmla="*/ 1284587 w 3851551"/>
                <a:gd name="connsiteY3" fmla="*/ 358481 h 358481"/>
                <a:gd name="connsiteX4" fmla="*/ 0 w 3851551"/>
                <a:gd name="connsiteY4" fmla="*/ 353427 h 358481"/>
                <a:gd name="connsiteX5" fmla="*/ 0 w 3851551"/>
                <a:gd name="connsiteY5" fmla="*/ 0 h 358481"/>
                <a:gd name="connsiteX0" fmla="*/ 1284587 w 3851551"/>
                <a:gd name="connsiteY0" fmla="*/ 358481 h 449921"/>
                <a:gd name="connsiteX1" fmla="*/ 0 w 3851551"/>
                <a:gd name="connsiteY1" fmla="*/ 353427 h 449921"/>
                <a:gd name="connsiteX2" fmla="*/ 0 w 3851551"/>
                <a:gd name="connsiteY2" fmla="*/ 0 h 449921"/>
                <a:gd name="connsiteX3" fmla="*/ 3851551 w 3851551"/>
                <a:gd name="connsiteY3" fmla="*/ 0 h 449921"/>
                <a:gd name="connsiteX4" fmla="*/ 3851551 w 3851551"/>
                <a:gd name="connsiteY4" fmla="*/ 353427 h 449921"/>
                <a:gd name="connsiteX5" fmla="*/ 1376027 w 3851551"/>
                <a:gd name="connsiteY5" fmla="*/ 449921 h 449921"/>
                <a:gd name="connsiteX0" fmla="*/ 1284587 w 3851551"/>
                <a:gd name="connsiteY0" fmla="*/ 358481 h 358481"/>
                <a:gd name="connsiteX1" fmla="*/ 0 w 3851551"/>
                <a:gd name="connsiteY1" fmla="*/ 353427 h 358481"/>
                <a:gd name="connsiteX2" fmla="*/ 0 w 3851551"/>
                <a:gd name="connsiteY2" fmla="*/ 0 h 358481"/>
                <a:gd name="connsiteX3" fmla="*/ 3851551 w 3851551"/>
                <a:gd name="connsiteY3" fmla="*/ 0 h 358481"/>
                <a:gd name="connsiteX4" fmla="*/ 3851551 w 3851551"/>
                <a:gd name="connsiteY4" fmla="*/ 353427 h 358481"/>
                <a:gd name="connsiteX0" fmla="*/ 0 w 3851551"/>
                <a:gd name="connsiteY0" fmla="*/ 353427 h 353427"/>
                <a:gd name="connsiteX1" fmla="*/ 0 w 3851551"/>
                <a:gd name="connsiteY1" fmla="*/ 0 h 353427"/>
                <a:gd name="connsiteX2" fmla="*/ 3851551 w 3851551"/>
                <a:gd name="connsiteY2" fmla="*/ 0 h 353427"/>
                <a:gd name="connsiteX3" fmla="*/ 3851551 w 3851551"/>
                <a:gd name="connsiteY3" fmla="*/ 353427 h 353427"/>
                <a:gd name="connsiteX0" fmla="*/ 0 w 3851551"/>
                <a:gd name="connsiteY0" fmla="*/ 0 h 353427"/>
                <a:gd name="connsiteX1" fmla="*/ 3851551 w 3851551"/>
                <a:gd name="connsiteY1" fmla="*/ 0 h 353427"/>
                <a:gd name="connsiteX2" fmla="*/ 3851551 w 3851551"/>
                <a:gd name="connsiteY2" fmla="*/ 353427 h 353427"/>
                <a:gd name="connsiteX0" fmla="*/ 0 w 722225"/>
                <a:gd name="connsiteY0" fmla="*/ 0 h 361999"/>
                <a:gd name="connsiteX1" fmla="*/ 722225 w 722225"/>
                <a:gd name="connsiteY1" fmla="*/ 8572 h 361999"/>
                <a:gd name="connsiteX2" fmla="*/ 722225 w 722225"/>
                <a:gd name="connsiteY2" fmla="*/ 361999 h 361999"/>
              </a:gdLst>
              <a:ahLst/>
              <a:cxnLst>
                <a:cxn ang="0">
                  <a:pos x="connsiteX0" y="connsiteY0"/>
                </a:cxn>
                <a:cxn ang="0">
                  <a:pos x="connsiteX1" y="connsiteY1"/>
                </a:cxn>
                <a:cxn ang="0">
                  <a:pos x="connsiteX2" y="connsiteY2"/>
                </a:cxn>
              </a:cxnLst>
              <a:rect l="l" t="t" r="r" b="b"/>
              <a:pathLst>
                <a:path w="722225" h="361999">
                  <a:moveTo>
                    <a:pt x="0" y="0"/>
                  </a:moveTo>
                  <a:lnTo>
                    <a:pt x="722225" y="8572"/>
                  </a:lnTo>
                  <a:lnTo>
                    <a:pt x="722225" y="361999"/>
                  </a:lnTo>
                </a:path>
              </a:pathLst>
            </a:cu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7298808A-C7C2-6C0A-E397-43413F861C60}"/>
                </a:ext>
              </a:extLst>
            </p:cNvPr>
            <p:cNvSpPr txBox="1"/>
            <p:nvPr/>
          </p:nvSpPr>
          <p:spPr>
            <a:xfrm>
              <a:off x="4730549" y="2028686"/>
              <a:ext cx="2418112" cy="62179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solidFill>
                    <a:schemeClr val="accent2"/>
                  </a:solidFill>
                </a:rPr>
                <a:t>Requirements WG</a:t>
              </a:r>
            </a:p>
          </p:txBody>
        </p:sp>
        <p:sp>
          <p:nvSpPr>
            <p:cNvPr id="19" name="TextBox 18">
              <a:extLst>
                <a:ext uri="{FF2B5EF4-FFF2-40B4-BE49-F238E27FC236}">
                  <a16:creationId xmlns:a16="http://schemas.microsoft.com/office/drawing/2014/main" id="{ABD11203-A810-6F5C-9116-0460978DE30A}"/>
                </a:ext>
              </a:extLst>
            </p:cNvPr>
            <p:cNvSpPr txBox="1"/>
            <p:nvPr/>
          </p:nvSpPr>
          <p:spPr>
            <a:xfrm>
              <a:off x="4167885" y="4158209"/>
              <a:ext cx="2061066" cy="62179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solidFill>
                    <a:schemeClr val="accent2"/>
                  </a:solidFill>
                </a:rPr>
                <a:t>Technical WG</a:t>
              </a:r>
            </a:p>
          </p:txBody>
        </p:sp>
        <p:sp>
          <p:nvSpPr>
            <p:cNvPr id="20" name="TextBox 19">
              <a:extLst>
                <a:ext uri="{FF2B5EF4-FFF2-40B4-BE49-F238E27FC236}">
                  <a16:creationId xmlns:a16="http://schemas.microsoft.com/office/drawing/2014/main" id="{A987F39C-24AB-6206-F768-8745605DB31F}"/>
                </a:ext>
              </a:extLst>
            </p:cNvPr>
            <p:cNvSpPr txBox="1"/>
            <p:nvPr/>
          </p:nvSpPr>
          <p:spPr>
            <a:xfrm>
              <a:off x="7788881" y="2038081"/>
              <a:ext cx="3573069" cy="62179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 indent="0">
                <a:buNone/>
              </a:pPr>
              <a:r>
                <a:rPr lang="en-US" sz="1800" dirty="0">
                  <a:solidFill>
                    <a:schemeClr val="accent2"/>
                  </a:solidFill>
                </a:rPr>
                <a:t>Compliance &amp; Certification WG</a:t>
              </a:r>
            </a:p>
          </p:txBody>
        </p:sp>
        <p:sp>
          <p:nvSpPr>
            <p:cNvPr id="21" name="TextBox 20">
              <a:extLst>
                <a:ext uri="{FF2B5EF4-FFF2-40B4-BE49-F238E27FC236}">
                  <a16:creationId xmlns:a16="http://schemas.microsoft.com/office/drawing/2014/main" id="{EA118848-AF17-80B9-6CFA-1639333B3365}"/>
                </a:ext>
              </a:extLst>
            </p:cNvPr>
            <p:cNvSpPr txBox="1"/>
            <p:nvPr/>
          </p:nvSpPr>
          <p:spPr>
            <a:xfrm>
              <a:off x="7980416" y="3286234"/>
              <a:ext cx="2061066" cy="62179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solidFill>
                    <a:schemeClr val="accent2"/>
                  </a:solidFill>
                </a:rPr>
                <a:t>Marketing WG</a:t>
              </a:r>
            </a:p>
          </p:txBody>
        </p:sp>
        <p:sp>
          <p:nvSpPr>
            <p:cNvPr id="22" name="TextBox 21">
              <a:extLst>
                <a:ext uri="{FF2B5EF4-FFF2-40B4-BE49-F238E27FC236}">
                  <a16:creationId xmlns:a16="http://schemas.microsoft.com/office/drawing/2014/main" id="{C48E6724-68E9-B551-6CD5-3947D21C38C0}"/>
                </a:ext>
              </a:extLst>
            </p:cNvPr>
            <p:cNvSpPr txBox="1"/>
            <p:nvPr/>
          </p:nvSpPr>
          <p:spPr>
            <a:xfrm>
              <a:off x="5531967" y="3272952"/>
              <a:ext cx="2061066" cy="62179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 indent="0">
                <a:buNone/>
              </a:pPr>
              <a:r>
                <a:rPr lang="en-US" sz="1800" dirty="0">
                  <a:solidFill>
                    <a:schemeClr val="accent2"/>
                  </a:solidFill>
                </a:rPr>
                <a:t>Regulatory WG</a:t>
              </a:r>
            </a:p>
          </p:txBody>
        </p:sp>
        <p:sp>
          <p:nvSpPr>
            <p:cNvPr id="23" name="TextBox 22">
              <a:extLst>
                <a:ext uri="{FF2B5EF4-FFF2-40B4-BE49-F238E27FC236}">
                  <a16:creationId xmlns:a16="http://schemas.microsoft.com/office/drawing/2014/main" id="{45B26B0C-30A8-69DE-EA00-71A60CF1D3C8}"/>
                </a:ext>
              </a:extLst>
            </p:cNvPr>
            <p:cNvSpPr txBox="1"/>
            <p:nvPr/>
          </p:nvSpPr>
          <p:spPr>
            <a:xfrm>
              <a:off x="9304548" y="4158209"/>
              <a:ext cx="2061066" cy="62179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solidFill>
                    <a:schemeClr val="accent2"/>
                  </a:solidFill>
                </a:rPr>
                <a:t>Security WG</a:t>
              </a:r>
            </a:p>
          </p:txBody>
        </p:sp>
        <p:sp>
          <p:nvSpPr>
            <p:cNvPr id="4" name="TextBox 3">
              <a:extLst>
                <a:ext uri="{FF2B5EF4-FFF2-40B4-BE49-F238E27FC236}">
                  <a16:creationId xmlns:a16="http://schemas.microsoft.com/office/drawing/2014/main" id="{984475C1-B88C-BC7F-5F2E-E8B6EA481869}"/>
                </a:ext>
              </a:extLst>
            </p:cNvPr>
            <p:cNvSpPr txBox="1"/>
            <p:nvPr/>
          </p:nvSpPr>
          <p:spPr>
            <a:xfrm>
              <a:off x="5623416" y="877994"/>
              <a:ext cx="4567350" cy="587658"/>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marL="45720" indent="0">
                <a:lnSpc>
                  <a:spcPct val="100000"/>
                </a:lnSpc>
                <a:buNone/>
                <a:defRPr sz="2000">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a:lnSpc>
                  <a:spcPct val="90000"/>
                </a:lnSpc>
              </a:pPr>
              <a:r>
                <a:rPr lang="en-US" sz="1800" dirty="0"/>
                <a:t>Working Group Steering Committee</a:t>
              </a:r>
            </a:p>
          </p:txBody>
        </p:sp>
        <p:sp>
          <p:nvSpPr>
            <p:cNvPr id="24" name="TextBox 23">
              <a:extLst>
                <a:ext uri="{FF2B5EF4-FFF2-40B4-BE49-F238E27FC236}">
                  <a16:creationId xmlns:a16="http://schemas.microsoft.com/office/drawing/2014/main" id="{196CE102-329F-FA68-AF38-C808A9173EA8}"/>
                </a:ext>
              </a:extLst>
            </p:cNvPr>
            <p:cNvSpPr txBox="1"/>
            <p:nvPr/>
          </p:nvSpPr>
          <p:spPr>
            <a:xfrm>
              <a:off x="4976236" y="5236322"/>
              <a:ext cx="2167009" cy="62326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nSpc>
                  <a:spcPct val="90000"/>
                </a:lnSpc>
                <a:spcBef>
                  <a:spcPts val="300"/>
                </a:spcBef>
              </a:pPr>
              <a:r>
                <a:rPr lang="en-US" dirty="0">
                  <a:solidFill>
                    <a:schemeClr val="accent2"/>
                  </a:solidFill>
                </a:rPr>
                <a:t>Core Sub Group</a:t>
              </a:r>
            </a:p>
          </p:txBody>
        </p:sp>
        <p:sp>
          <p:nvSpPr>
            <p:cNvPr id="25" name="TextBox 24">
              <a:extLst>
                <a:ext uri="{FF2B5EF4-FFF2-40B4-BE49-F238E27FC236}">
                  <a16:creationId xmlns:a16="http://schemas.microsoft.com/office/drawing/2014/main" id="{98B08BA7-8A5D-C593-59A6-E62FFE0DE847}"/>
                </a:ext>
              </a:extLst>
            </p:cNvPr>
            <p:cNvSpPr txBox="1"/>
            <p:nvPr/>
          </p:nvSpPr>
          <p:spPr>
            <a:xfrm>
              <a:off x="7624724" y="5236322"/>
              <a:ext cx="3737227" cy="623262"/>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 lvl="1">
                <a:lnSpc>
                  <a:spcPct val="90000"/>
                </a:lnSpc>
                <a:spcBef>
                  <a:spcPts val="300"/>
                </a:spcBef>
              </a:pPr>
              <a:r>
                <a:rPr lang="en-US" dirty="0">
                  <a:solidFill>
                    <a:schemeClr val="accent2"/>
                  </a:solidFill>
                </a:rPr>
                <a:t>Framework &amp; Profiles Sub Group</a:t>
              </a:r>
            </a:p>
          </p:txBody>
        </p:sp>
      </p:grpSp>
    </p:spTree>
    <p:extLst>
      <p:ext uri="{BB962C8B-B14F-4D97-AF65-F5344CB8AC3E}">
        <p14:creationId xmlns:p14="http://schemas.microsoft.com/office/powerpoint/2010/main" val="136357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F6953-83C8-E092-8424-D30BD33C6E76}"/>
              </a:ext>
            </a:extLst>
          </p:cNvPr>
          <p:cNvPicPr>
            <a:picLocks noChangeAspect="1"/>
          </p:cNvPicPr>
          <p:nvPr/>
        </p:nvPicPr>
        <p:blipFill>
          <a:blip r:embed="rId3"/>
          <a:srcRect t="1533" r="6647"/>
          <a:stretch/>
        </p:blipFill>
        <p:spPr>
          <a:xfrm>
            <a:off x="7532434" y="0"/>
            <a:ext cx="4708402" cy="6476720"/>
          </a:xfrm>
          <a:prstGeom prst="rect">
            <a:avLst/>
          </a:prstGeom>
        </p:spPr>
      </p:pic>
      <p:sp>
        <p:nvSpPr>
          <p:cNvPr id="16" name="Rectangle 15">
            <a:extLst>
              <a:ext uri="{FF2B5EF4-FFF2-40B4-BE49-F238E27FC236}">
                <a16:creationId xmlns:a16="http://schemas.microsoft.com/office/drawing/2014/main" id="{960B0FB4-40C3-3C96-B75C-AB40691D8F26}"/>
              </a:ext>
            </a:extLst>
          </p:cNvPr>
          <p:cNvSpPr/>
          <p:nvPr/>
        </p:nvSpPr>
        <p:spPr>
          <a:xfrm rot="10800000">
            <a:off x="-3" y="1490133"/>
            <a:ext cx="8987222" cy="437027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a:t>
            </a: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8" name="Text Placeholder 25">
            <a:extLst>
              <a:ext uri="{FF2B5EF4-FFF2-40B4-BE49-F238E27FC236}">
                <a16:creationId xmlns:a16="http://schemas.microsoft.com/office/drawing/2014/main" id="{9B019243-C908-D77E-B658-8D4386607737}"/>
              </a:ext>
            </a:extLst>
          </p:cNvPr>
          <p:cNvSpPr txBox="1">
            <a:spLocks/>
          </p:cNvSpPr>
          <p:nvPr/>
        </p:nvSpPr>
        <p:spPr>
          <a:xfrm rot="16200000">
            <a:off x="8196075" y="4422587"/>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JOIN </a:t>
            </a:r>
            <a:r>
              <a:rPr lang="en-GB" sz="1400" dirty="0" err="1">
                <a:solidFill>
                  <a:srgbClr val="FFFFFF"/>
                </a:solidFill>
              </a:rPr>
              <a:t>FiRa</a:t>
            </a:r>
            <a:endParaRPr lang="en-GB" sz="1400" dirty="0">
              <a:solidFill>
                <a:srgbClr val="FFFFFF"/>
              </a:solidFill>
            </a:endParaRPr>
          </a:p>
        </p:txBody>
      </p:sp>
      <p:sp>
        <p:nvSpPr>
          <p:cNvPr id="6" name="Rectangle 5">
            <a:extLst>
              <a:ext uri="{FF2B5EF4-FFF2-40B4-BE49-F238E27FC236}">
                <a16:creationId xmlns:a16="http://schemas.microsoft.com/office/drawing/2014/main" id="{87916E3D-5C08-547A-11F2-DAC8B4B962D5}"/>
              </a:ext>
            </a:extLst>
          </p:cNvPr>
          <p:cNvSpPr/>
          <p:nvPr/>
        </p:nvSpPr>
        <p:spPr>
          <a:xfrm>
            <a:off x="669303" y="480767"/>
            <a:ext cx="4336330" cy="32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850264-6649-0577-03F8-5241BE456758}"/>
              </a:ext>
            </a:extLst>
          </p:cNvPr>
          <p:cNvSpPr txBox="1"/>
          <p:nvPr/>
        </p:nvSpPr>
        <p:spPr>
          <a:xfrm>
            <a:off x="365760" y="2053880"/>
            <a:ext cx="7344551" cy="2600712"/>
          </a:xfrm>
          <a:prstGeom prst="rect">
            <a:avLst/>
          </a:prstGeom>
          <a:noFill/>
        </p:spPr>
        <p:txBody>
          <a:bodyPr wrap="square">
            <a:spAutoFit/>
          </a:bodyPr>
          <a:lstStyle/>
          <a:p>
            <a:pPr>
              <a:spcBef>
                <a:spcPts val="1200"/>
              </a:spcBef>
            </a:pPr>
            <a:r>
              <a:rPr lang="en-US" sz="2000" dirty="0">
                <a:solidFill>
                  <a:srgbClr val="2C7DBD"/>
                </a:solidFill>
                <a:latin typeface="Arial" panose="020B0604020202020204" pitchFamily="34" charset="0"/>
                <a:cs typeface="Arial" panose="020B0604020202020204" pitchFamily="34" charset="0"/>
              </a:rPr>
              <a:t>The </a:t>
            </a:r>
            <a:r>
              <a:rPr lang="en-US" sz="2000" dirty="0" err="1">
                <a:solidFill>
                  <a:srgbClr val="2C7DBD"/>
                </a:solidFill>
                <a:latin typeface="Arial" panose="020B0604020202020204" pitchFamily="34" charset="0"/>
                <a:cs typeface="Arial" panose="020B0604020202020204" pitchFamily="34" charset="0"/>
              </a:rPr>
              <a:t>FiRa</a:t>
            </a:r>
            <a:r>
              <a:rPr lang="en-US" sz="2000" dirty="0">
                <a:solidFill>
                  <a:srgbClr val="2C7DBD"/>
                </a:solidFill>
                <a:latin typeface="Arial" panose="020B0604020202020204" pitchFamily="34" charset="0"/>
                <a:cs typeface="Arial" panose="020B0604020202020204" pitchFamily="34" charset="0"/>
              </a:rPr>
              <a:t> Consortium provides a way for a wide range of product and solution companies to create a broad UWB ecosystem for combined future success.</a:t>
            </a:r>
          </a:p>
          <a:p>
            <a:pPr>
              <a:spcBef>
                <a:spcPts val="600"/>
              </a:spcBef>
              <a:buClr>
                <a:schemeClr val="tx2"/>
              </a:buClr>
              <a:buSzPct val="110000"/>
            </a:pPr>
            <a:r>
              <a:rPr lang="en-US" dirty="0">
                <a:solidFill>
                  <a:schemeClr val="tx2"/>
                </a:solidFill>
                <a:latin typeface="Arial" panose="020B0604020202020204" pitchFamily="34" charset="0"/>
                <a:cs typeface="Arial" panose="020B0604020202020204" pitchFamily="34" charset="0"/>
              </a:rPr>
              <a:t>As a </a:t>
            </a:r>
            <a:r>
              <a:rPr lang="en-US" dirty="0" err="1">
                <a:solidFill>
                  <a:schemeClr val="tx2"/>
                </a:solidFill>
                <a:latin typeface="Arial" panose="020B0604020202020204" pitchFamily="34" charset="0"/>
                <a:cs typeface="Arial" panose="020B0604020202020204" pitchFamily="34" charset="0"/>
              </a:rPr>
              <a:t>FiRa</a:t>
            </a:r>
            <a:r>
              <a:rPr lang="en-US" dirty="0">
                <a:solidFill>
                  <a:schemeClr val="tx2"/>
                </a:solidFill>
                <a:latin typeface="Arial" panose="020B0604020202020204" pitchFamily="34" charset="0"/>
                <a:cs typeface="Arial" panose="020B0604020202020204" pitchFamily="34" charset="0"/>
              </a:rPr>
              <a:t> Consortium member, your company will be able to:</a:t>
            </a:r>
            <a:endParaRPr lang="en-US" sz="1500" dirty="0">
              <a:solidFill>
                <a:schemeClr val="tx2"/>
              </a:solidFill>
              <a:latin typeface="Arial" panose="020B0604020202020204" pitchFamily="34" charset="0"/>
              <a:cs typeface="Arial" panose="020B0604020202020204" pitchFamily="34" charset="0"/>
            </a:endParaRPr>
          </a:p>
          <a:p>
            <a:pPr marL="182880" lvl="4" indent="-137160">
              <a:spcBef>
                <a:spcPts val="6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Collaborate with UWB market leaders in semiconductors, devices, and systems </a:t>
            </a:r>
          </a:p>
          <a:p>
            <a:pPr marL="182880" lvl="4" indent="-137160">
              <a:spcBef>
                <a:spcPts val="6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Build a network of connections in the UWB ecosystem</a:t>
            </a:r>
          </a:p>
          <a:p>
            <a:pPr marL="182880" lvl="4" indent="-137160">
              <a:spcBef>
                <a:spcPts val="6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Explore and ensure interoperability of your UWB products </a:t>
            </a:r>
          </a:p>
          <a:p>
            <a:pPr marL="182880" lvl="4" indent="-137160">
              <a:spcBef>
                <a:spcPts val="600"/>
              </a:spcBef>
              <a:buClr>
                <a:schemeClr val="tx2"/>
              </a:buClr>
              <a:buSzPct val="110000"/>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Get your products certified</a:t>
            </a:r>
          </a:p>
        </p:txBody>
      </p:sp>
      <p:sp>
        <p:nvSpPr>
          <p:cNvPr id="12" name="Title 11">
            <a:extLst>
              <a:ext uri="{FF2B5EF4-FFF2-40B4-BE49-F238E27FC236}">
                <a16:creationId xmlns:a16="http://schemas.microsoft.com/office/drawing/2014/main" id="{69A6AAC4-E93D-1DCE-62FD-3FEA6F28E73B}"/>
              </a:ext>
            </a:extLst>
          </p:cNvPr>
          <p:cNvSpPr>
            <a:spLocks noGrp="1"/>
          </p:cNvSpPr>
          <p:nvPr>
            <p:ph type="title"/>
          </p:nvPr>
        </p:nvSpPr>
        <p:spPr/>
        <p:txBody>
          <a:bodyPr/>
          <a:lstStyle/>
          <a:p>
            <a:r>
              <a:rPr lang="en-US" dirty="0"/>
              <a:t>The Benefits of Joining </a:t>
            </a:r>
            <a:r>
              <a:rPr lang="en-US" dirty="0" err="1"/>
              <a:t>FiRa</a:t>
            </a:r>
            <a:r>
              <a:rPr lang="en-US" dirty="0"/>
              <a:t> </a:t>
            </a:r>
          </a:p>
        </p:txBody>
      </p:sp>
      <p:sp>
        <p:nvSpPr>
          <p:cNvPr id="14" name="TextBox 13">
            <a:extLst>
              <a:ext uri="{FF2B5EF4-FFF2-40B4-BE49-F238E27FC236}">
                <a16:creationId xmlns:a16="http://schemas.microsoft.com/office/drawing/2014/main" id="{9B640A64-60AA-AFC8-48F9-96D4262D8A90}"/>
              </a:ext>
            </a:extLst>
          </p:cNvPr>
          <p:cNvSpPr txBox="1"/>
          <p:nvPr/>
        </p:nvSpPr>
        <p:spPr>
          <a:xfrm flipH="1">
            <a:off x="365759" y="950976"/>
            <a:ext cx="8316227" cy="369332"/>
          </a:xfrm>
          <a:prstGeom prst="rect">
            <a:avLst/>
          </a:prstGeom>
          <a:noFill/>
        </p:spPr>
        <p:txBody>
          <a:bodyPr wrap="square" rtlCol="0">
            <a:spAutoFit/>
          </a:bodyPr>
          <a:lstStyle/>
          <a:p>
            <a:r>
              <a:rPr lang="en-US" dirty="0">
                <a:solidFill>
                  <a:schemeClr val="tx2"/>
                </a:solidFill>
                <a:latin typeface="Arial" panose="020B0604020202020204" pitchFamily="34" charset="0"/>
              </a:rPr>
              <a:t>Maximize the benefits of UWB for your brand</a:t>
            </a:r>
          </a:p>
        </p:txBody>
      </p:sp>
      <p:pic>
        <p:nvPicPr>
          <p:cNvPr id="10" name="Picture 9" descr="Text&#10;&#10;Description automatically generated">
            <a:hlinkClick r:id="rId4"/>
            <a:extLst>
              <a:ext uri="{FF2B5EF4-FFF2-40B4-BE49-F238E27FC236}">
                <a16:creationId xmlns:a16="http://schemas.microsoft.com/office/drawing/2014/main" id="{A7A8D0A4-778A-E903-D793-2D60566990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r="76366" b="-17775"/>
          <a:stretch/>
        </p:blipFill>
        <p:spPr>
          <a:xfrm>
            <a:off x="527735" y="5039874"/>
            <a:ext cx="513398" cy="584775"/>
          </a:xfrm>
          <a:prstGeom prst="rect">
            <a:avLst/>
          </a:prstGeom>
        </p:spPr>
      </p:pic>
      <p:sp>
        <p:nvSpPr>
          <p:cNvPr id="11" name="Rectangle 10">
            <a:hlinkClick r:id="rId4"/>
            <a:extLst>
              <a:ext uri="{FF2B5EF4-FFF2-40B4-BE49-F238E27FC236}">
                <a16:creationId xmlns:a16="http://schemas.microsoft.com/office/drawing/2014/main" id="{129690A0-4A44-0505-192D-214DBB935415}"/>
              </a:ext>
            </a:extLst>
          </p:cNvPr>
          <p:cNvSpPr/>
          <p:nvPr/>
        </p:nvSpPr>
        <p:spPr>
          <a:xfrm>
            <a:off x="1233638" y="5039874"/>
            <a:ext cx="1561440" cy="498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Apply Today</a:t>
            </a:r>
          </a:p>
        </p:txBody>
      </p:sp>
    </p:spTree>
    <p:extLst>
      <p:ext uri="{BB962C8B-B14F-4D97-AF65-F5344CB8AC3E}">
        <p14:creationId xmlns:p14="http://schemas.microsoft.com/office/powerpoint/2010/main" val="54641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6697B-7A4F-BA1F-6D47-10EA4E8C00E6}"/>
              </a:ext>
            </a:extLst>
          </p:cNvPr>
          <p:cNvPicPr>
            <a:picLocks noChangeAspect="1"/>
          </p:cNvPicPr>
          <p:nvPr/>
        </p:nvPicPr>
        <p:blipFill>
          <a:blip r:embed="rId3"/>
          <a:srcRect l="19678" t="17346"/>
          <a:stretch>
            <a:fillRect/>
          </a:stretch>
        </p:blipFill>
        <p:spPr>
          <a:xfrm>
            <a:off x="0" y="0"/>
            <a:ext cx="3577507" cy="6581548"/>
          </a:xfrm>
          <a:prstGeom prst="rect">
            <a:avLst/>
          </a:prstGeom>
        </p:spPr>
      </p:pic>
      <p:sp>
        <p:nvSpPr>
          <p:cNvPr id="9" name="Rectangle 8">
            <a:extLst>
              <a:ext uri="{FF2B5EF4-FFF2-40B4-BE49-F238E27FC236}">
                <a16:creationId xmlns:a16="http://schemas.microsoft.com/office/drawing/2014/main" id="{55300080-9511-FE60-55A3-F848744E8A7A}"/>
              </a:ext>
            </a:extLst>
          </p:cNvPr>
          <p:cNvSpPr/>
          <p:nvPr/>
        </p:nvSpPr>
        <p:spPr>
          <a:xfrm rot="10800000">
            <a:off x="3226995" y="1514577"/>
            <a:ext cx="8987219" cy="43708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0F3BD0D0-E27B-4E8C-BEDA-E7BDA31C5500}"/>
              </a:ext>
            </a:extLst>
          </p:cNvPr>
          <p:cNvSpPr>
            <a:spLocks noGrp="1"/>
          </p:cNvSpPr>
          <p:nvPr>
            <p:ph type="title"/>
          </p:nvPr>
        </p:nvSpPr>
        <p:spPr>
          <a:xfrm>
            <a:off x="3488266" y="276452"/>
            <a:ext cx="6672752" cy="703817"/>
          </a:xfrm>
        </p:spPr>
        <p:txBody>
          <a:bodyPr/>
          <a:lstStyle/>
          <a:p>
            <a:r>
              <a:rPr lang="en-US" dirty="0"/>
              <a:t>Contact Us</a:t>
            </a:r>
          </a:p>
        </p:txBody>
      </p:sp>
      <p:sp>
        <p:nvSpPr>
          <p:cNvPr id="17" name="TextBox 16"/>
          <p:cNvSpPr txBox="1"/>
          <p:nvPr/>
        </p:nvSpPr>
        <p:spPr>
          <a:xfrm flipH="1">
            <a:off x="3644446" y="2900419"/>
            <a:ext cx="2881481" cy="875624"/>
          </a:xfrm>
          <a:prstGeom prst="rect">
            <a:avLst/>
          </a:prstGeom>
          <a:noFill/>
        </p:spPr>
        <p:txBody>
          <a:bodyPr wrap="square" rtlCol="0">
            <a:spAutoFit/>
          </a:bodyPr>
          <a:lstStyle/>
          <a:p>
            <a:pPr>
              <a:lnSpc>
                <a:spcPct val="125000"/>
              </a:lnSpc>
            </a:pPr>
            <a:r>
              <a:rPr lang="en-US" sz="1600" b="1" dirty="0" err="1">
                <a:solidFill>
                  <a:schemeClr val="accent2"/>
                </a:solidFill>
                <a:latin typeface="Arial" panose="020B0604020202020204" pitchFamily="34" charset="0"/>
                <a:cs typeface="Arial" panose="020B0604020202020204" pitchFamily="34" charset="0"/>
              </a:rPr>
              <a:t>FiRa</a:t>
            </a:r>
            <a:r>
              <a:rPr lang="en-US" sz="1600" b="1" dirty="0">
                <a:solidFill>
                  <a:schemeClr val="accent2"/>
                </a:solidFill>
                <a:latin typeface="Arial" panose="020B0604020202020204" pitchFamily="34" charset="0"/>
                <a:cs typeface="Arial" panose="020B0604020202020204" pitchFamily="34" charset="0"/>
              </a:rPr>
              <a:t> Admin</a:t>
            </a:r>
            <a:r>
              <a:rPr lang="en-US" sz="1300" dirty="0">
                <a:solidFill>
                  <a:schemeClr val="tx1">
                    <a:lumMod val="75000"/>
                    <a:lumOff val="25000"/>
                  </a:schemeClr>
                </a:solidFill>
                <a:latin typeface="Arial" panose="020B0604020202020204" pitchFamily="34" charset="0"/>
                <a:cs typeface="Arial" panose="020B0604020202020204" pitchFamily="34" charset="0"/>
              </a:rPr>
              <a:t>	</a:t>
            </a:r>
            <a:br>
              <a:rPr lang="en-US" sz="1300" dirty="0">
                <a:solidFill>
                  <a:schemeClr val="tx1">
                    <a:lumMod val="75000"/>
                    <a:lumOff val="25000"/>
                  </a:schemeClr>
                </a:solidFill>
                <a:latin typeface="Arial" panose="020B0604020202020204" pitchFamily="34" charset="0"/>
                <a:cs typeface="Arial" panose="020B0604020202020204" pitchFamily="34" charset="0"/>
              </a:rPr>
            </a:br>
            <a:r>
              <a:rPr lang="en-US" sz="1300" u="sng" dirty="0">
                <a:solidFill>
                  <a:schemeClr val="accent2"/>
                </a:solidFill>
                <a:uFill>
                  <a:solidFill>
                    <a:schemeClr val="bg1">
                      <a:lumMod val="95000"/>
                    </a:schemeClr>
                  </a:solid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admin@firaconsortium.org</a:t>
            </a:r>
            <a:br>
              <a:rPr lang="en-US" sz="1300" dirty="0">
                <a:solidFill>
                  <a:schemeClr val="tx1">
                    <a:lumMod val="75000"/>
                    <a:lumOff val="25000"/>
                  </a:schemeClr>
                </a:solidFill>
                <a:latin typeface="Arial" panose="020B0604020202020204" pitchFamily="34" charset="0"/>
                <a:cs typeface="Arial" panose="020B0604020202020204" pitchFamily="34" charset="0"/>
              </a:rPr>
            </a:br>
            <a:r>
              <a:rPr lang="en-US" sz="1300" dirty="0">
                <a:solidFill>
                  <a:schemeClr val="tx2"/>
                </a:solidFill>
                <a:latin typeface="Arial" panose="020B0604020202020204" pitchFamily="34" charset="0"/>
                <a:cs typeface="Arial" panose="020B0604020202020204" pitchFamily="34" charset="0"/>
              </a:rPr>
              <a:t>+1 503 619-5232</a:t>
            </a:r>
          </a:p>
        </p:txBody>
      </p:sp>
      <p:sp>
        <p:nvSpPr>
          <p:cNvPr id="16" name="TextBox 15"/>
          <p:cNvSpPr txBox="1"/>
          <p:nvPr/>
        </p:nvSpPr>
        <p:spPr>
          <a:xfrm flipH="1">
            <a:off x="985524" y="5798912"/>
            <a:ext cx="5317846" cy="375552"/>
          </a:xfrm>
          <a:prstGeom prst="rect">
            <a:avLst/>
          </a:prstGeom>
          <a:noFill/>
        </p:spPr>
        <p:txBody>
          <a:bodyPr wrap="square" rtlCol="0">
            <a:spAutoFit/>
          </a:bodyPr>
          <a:lstStyle/>
          <a:p>
            <a:pPr>
              <a:lnSpc>
                <a:spcPct val="150000"/>
              </a:lnSpc>
            </a:pPr>
            <a:r>
              <a:rPr lang="en-US" sz="14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3" name="Text Placeholder 25">
            <a:extLst>
              <a:ext uri="{FF2B5EF4-FFF2-40B4-BE49-F238E27FC236}">
                <a16:creationId xmlns:a16="http://schemas.microsoft.com/office/drawing/2014/main" id="{30D9F108-194E-72D5-E88D-7931E04C7FC2}"/>
              </a:ext>
            </a:extLst>
          </p:cNvPr>
          <p:cNvSpPr txBox="1">
            <a:spLocks/>
          </p:cNvSpPr>
          <p:nvPr/>
        </p:nvSpPr>
        <p:spPr>
          <a:xfrm rot="16200000">
            <a:off x="1778788" y="4449284"/>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CONTACT US</a:t>
            </a:r>
          </a:p>
        </p:txBody>
      </p:sp>
      <p:sp>
        <p:nvSpPr>
          <p:cNvPr id="28" name="TextBox 27">
            <a:extLst>
              <a:ext uri="{FF2B5EF4-FFF2-40B4-BE49-F238E27FC236}">
                <a16:creationId xmlns:a16="http://schemas.microsoft.com/office/drawing/2014/main" id="{73E1B3AE-CA70-7A39-AF05-F075D8E6FBE4}"/>
              </a:ext>
            </a:extLst>
          </p:cNvPr>
          <p:cNvSpPr txBox="1"/>
          <p:nvPr/>
        </p:nvSpPr>
        <p:spPr>
          <a:xfrm>
            <a:off x="3644447" y="5190001"/>
            <a:ext cx="6107228" cy="369845"/>
          </a:xfrm>
          <a:prstGeom prst="rect">
            <a:avLst/>
          </a:prstGeom>
          <a:noFill/>
        </p:spPr>
        <p:txBody>
          <a:bodyPr wrap="square">
            <a:spAutoFit/>
          </a:bodyPr>
          <a:lstStyle/>
          <a:p>
            <a:pPr>
              <a:lnSpc>
                <a:spcPct val="125000"/>
              </a:lnSpc>
            </a:pPr>
            <a:r>
              <a:rPr lang="en-US" sz="1600" u="sng" dirty="0">
                <a:solidFill>
                  <a:schemeClr val="tx2"/>
                </a:solidFill>
                <a:uFill>
                  <a:solidFill>
                    <a:schemeClr val="bg1">
                      <a:lumMod val="95000"/>
                    </a:schemeClr>
                  </a:solid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www.firaconsortium.org</a:t>
            </a:r>
            <a:r>
              <a:rPr lang="en-US" sz="1600" u="sng" dirty="0">
                <a:solidFill>
                  <a:schemeClr val="tx2"/>
                </a:solidFill>
                <a:uFill>
                  <a:solidFill>
                    <a:schemeClr val="bg1">
                      <a:lumMod val="95000"/>
                    </a:schemeClr>
                  </a:solidFill>
                </a:uFill>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54CEB144-396E-7C28-362B-8668D33FCBD1}"/>
              </a:ext>
            </a:extLst>
          </p:cNvPr>
          <p:cNvSpPr txBox="1"/>
          <p:nvPr/>
        </p:nvSpPr>
        <p:spPr>
          <a:xfrm flipH="1">
            <a:off x="6303370" y="2074411"/>
            <a:ext cx="6123671" cy="2608791"/>
          </a:xfrm>
          <a:prstGeom prst="rect">
            <a:avLst/>
          </a:prstGeom>
          <a:noFill/>
        </p:spPr>
        <p:txBody>
          <a:bodyPr wrap="square" rtlCol="0">
            <a:spAutoFit/>
          </a:bodyPr>
          <a:lstStyle/>
          <a:p>
            <a:pPr>
              <a:lnSpc>
                <a:spcPct val="125000"/>
              </a:lnSpc>
            </a:pPr>
            <a:r>
              <a:rPr lang="en-US" sz="1600" b="1" dirty="0">
                <a:solidFill>
                  <a:schemeClr val="accent2"/>
                </a:solidFill>
                <a:latin typeface="Arial" panose="020B0604020202020204" pitchFamily="34" charset="0"/>
                <a:cs typeface="Arial" panose="020B0604020202020204" pitchFamily="34" charset="0"/>
              </a:rPr>
              <a:t>Directors</a:t>
            </a:r>
          </a:p>
          <a:p>
            <a:pPr>
              <a:lnSpc>
                <a:spcPct val="125000"/>
              </a:lnSpc>
            </a:pPr>
            <a:r>
              <a:rPr lang="en-US" sz="1300" dirty="0">
                <a:solidFill>
                  <a:schemeClr val="tx2"/>
                </a:solidFill>
                <a:latin typeface="Arial" panose="020B0604020202020204" pitchFamily="34" charset="0"/>
                <a:cs typeface="Arial" panose="020B0604020202020204" pitchFamily="34" charset="0"/>
              </a:rPr>
              <a:t>SK Yong, </a:t>
            </a:r>
            <a:r>
              <a:rPr lang="en-US" altLang="ko-KR" sz="1300" dirty="0">
                <a:solidFill>
                  <a:schemeClr val="tx2"/>
                </a:solidFill>
                <a:latin typeface="Arial" panose="020B0604020202020204" pitchFamily="34" charset="0"/>
                <a:cs typeface="Arial" panose="020B0604020202020204" pitchFamily="34" charset="0"/>
              </a:rPr>
              <a:t>Board Chair</a:t>
            </a:r>
            <a:br>
              <a:rPr lang="en-US" altLang="ko-KR" sz="1300" dirty="0">
                <a:solidFill>
                  <a:schemeClr val="tx2"/>
                </a:solidFill>
                <a:latin typeface="Arial" panose="020B0604020202020204" pitchFamily="34" charset="0"/>
                <a:cs typeface="Arial" panose="020B0604020202020204" pitchFamily="34" charset="0"/>
              </a:rPr>
            </a:br>
            <a:r>
              <a:rPr lang="en-US" sz="1300" u="sng" dirty="0" err="1">
                <a:solidFill>
                  <a:schemeClr val="accent2"/>
                </a:solidFill>
                <a:uFill>
                  <a:solidFill>
                    <a:schemeClr val="bg1">
                      <a:lumMod val="95000"/>
                    </a:schemeClr>
                  </a:solidFill>
                </a:uFill>
                <a:latin typeface="Arial" panose="020B0604020202020204" pitchFamily="34" charset="0"/>
                <a:cs typeface="Arial" panose="020B0604020202020204" pitchFamily="34" charset="0"/>
              </a:rPr>
              <a:t>boardchair@firaconsortium.org</a:t>
            </a:r>
            <a:br>
              <a:rPr lang="en-US" altLang="ko-KR" sz="1300" i="1" u="sng" dirty="0">
                <a:solidFill>
                  <a:schemeClr val="tx2"/>
                </a:solidFill>
                <a:latin typeface="Arial" panose="020B0604020202020204" pitchFamily="34" charset="0"/>
                <a:cs typeface="Arial" panose="020B0604020202020204" pitchFamily="34" charset="0"/>
              </a:rPr>
            </a:br>
            <a:br>
              <a:rPr lang="en-US" sz="1300" dirty="0">
                <a:solidFill>
                  <a:schemeClr val="tx2"/>
                </a:solidFill>
                <a:latin typeface="Arial" panose="020B0604020202020204" pitchFamily="34" charset="0"/>
                <a:cs typeface="Arial" panose="020B0604020202020204" pitchFamily="34" charset="0"/>
              </a:rPr>
            </a:br>
            <a:r>
              <a:rPr lang="en-US" sz="1300" dirty="0">
                <a:solidFill>
                  <a:schemeClr val="tx2"/>
                </a:solidFill>
                <a:latin typeface="Arial" panose="020B0604020202020204" pitchFamily="34" charset="0"/>
                <a:cs typeface="Arial" panose="020B0604020202020204" pitchFamily="34" charset="0"/>
              </a:rPr>
              <a:t>Rias Al-kadi	, Board Vice-Chair  </a:t>
            </a:r>
            <a:br>
              <a:rPr lang="en-US" sz="1300" dirty="0">
                <a:solidFill>
                  <a:schemeClr val="tx2"/>
                </a:solidFill>
                <a:latin typeface="Arial" panose="020B0604020202020204" pitchFamily="34" charset="0"/>
                <a:cs typeface="Arial" panose="020B0604020202020204" pitchFamily="34" charset="0"/>
              </a:rPr>
            </a:br>
            <a:r>
              <a:rPr lang="en-US" sz="1300" u="sng" dirty="0">
                <a:solidFill>
                  <a:schemeClr val="accent2"/>
                </a:solidFill>
                <a:uFill>
                  <a:solidFill>
                    <a:schemeClr val="bg1">
                      <a:lumMod val="95000"/>
                    </a:schemeClr>
                  </a:solidFill>
                </a:u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boardvicechair@firaconsortium.org</a:t>
            </a:r>
            <a:r>
              <a:rPr lang="en-US" sz="1300" u="sng" dirty="0">
                <a:solidFill>
                  <a:schemeClr val="accent2"/>
                </a:solidFill>
                <a:uFill>
                  <a:solidFill>
                    <a:schemeClr val="bg1">
                      <a:lumMod val="95000"/>
                    </a:schemeClr>
                  </a:solidFill>
                </a:uFill>
                <a:latin typeface="Arial" panose="020B0604020202020204" pitchFamily="34" charset="0"/>
                <a:cs typeface="Arial" panose="020B0604020202020204" pitchFamily="34" charset="0"/>
              </a:rPr>
              <a:t> </a:t>
            </a:r>
            <a:r>
              <a:rPr lang="en-US" sz="1300" dirty="0">
                <a:solidFill>
                  <a:schemeClr val="tx2"/>
                </a:solidFill>
                <a:latin typeface="Arial" panose="020B0604020202020204" pitchFamily="34" charset="0"/>
                <a:cs typeface="Arial" panose="020B0604020202020204" pitchFamily="34" charset="0"/>
              </a:rPr>
              <a:t>                 </a:t>
            </a:r>
          </a:p>
          <a:p>
            <a:pPr>
              <a:lnSpc>
                <a:spcPct val="125000"/>
              </a:lnSpc>
            </a:pPr>
            <a:endParaRPr lang="en-US" sz="1300" dirty="0">
              <a:solidFill>
                <a:schemeClr val="tx2"/>
              </a:solidFill>
              <a:latin typeface="Arial" panose="020B0604020202020204" pitchFamily="34" charset="0"/>
              <a:cs typeface="Arial" panose="020B0604020202020204" pitchFamily="34" charset="0"/>
            </a:endParaRPr>
          </a:p>
          <a:p>
            <a:pPr>
              <a:lnSpc>
                <a:spcPct val="125000"/>
              </a:lnSpc>
            </a:pPr>
            <a:r>
              <a:rPr lang="en-US" sz="1300" dirty="0">
                <a:solidFill>
                  <a:schemeClr val="tx2"/>
                </a:solidFill>
                <a:latin typeface="Arial" panose="020B0604020202020204" pitchFamily="34" charset="0"/>
                <a:cs typeface="Arial" panose="020B0604020202020204" pitchFamily="34" charset="0"/>
              </a:rPr>
              <a:t>Ramesh </a:t>
            </a:r>
            <a:r>
              <a:rPr lang="en-US" sz="1300" dirty="0" err="1">
                <a:solidFill>
                  <a:schemeClr val="tx2"/>
                </a:solidFill>
                <a:latin typeface="Arial" panose="020B0604020202020204" pitchFamily="34" charset="0"/>
                <a:cs typeface="Arial" panose="020B0604020202020204" pitchFamily="34" charset="0"/>
              </a:rPr>
              <a:t>Songukrishnasamy</a:t>
            </a:r>
            <a:r>
              <a:rPr lang="en-US" sz="1300" dirty="0">
                <a:solidFill>
                  <a:schemeClr val="tx2"/>
                </a:solidFill>
                <a:latin typeface="Arial" panose="020B0604020202020204" pitchFamily="34" charset="0"/>
                <a:cs typeface="Arial" panose="020B0604020202020204" pitchFamily="34" charset="0"/>
              </a:rPr>
              <a:t>, </a:t>
            </a:r>
            <a:r>
              <a:rPr lang="en-US" sz="1300" dirty="0">
                <a:solidFill>
                  <a:schemeClr val="tx2"/>
                </a:solidFill>
                <a:latin typeface="Arial" panose="020B0604020202020204" pitchFamily="34" charset="0"/>
              </a:rPr>
              <a:t>Director and Treasurer</a:t>
            </a:r>
            <a:br>
              <a:rPr lang="en-US" sz="1300" dirty="0">
                <a:solidFill>
                  <a:schemeClr val="tx2"/>
                </a:solidFill>
                <a:latin typeface="Arial" panose="020B0604020202020204" pitchFamily="34" charset="0"/>
              </a:rPr>
            </a:br>
            <a:r>
              <a:rPr lang="en-US" sz="1300" u="sng" dirty="0">
                <a:solidFill>
                  <a:schemeClr val="tx2"/>
                </a:solidFill>
                <a:uFill>
                  <a:solidFill>
                    <a:schemeClr val="bg1">
                      <a:lumMod val="95000"/>
                    </a:schemeClr>
                  </a:solidFill>
                </a:uFill>
                <a:latin typeface="Arial" panose="020B0604020202020204" pitchFamily="34" charset="0"/>
                <a:cs typeface="Arial" panose="020B0604020202020204" pitchFamily="34" charset="0"/>
              </a:rPr>
              <a:t> </a:t>
            </a:r>
            <a:r>
              <a:rPr lang="en-US" sz="1300" u="sng" dirty="0">
                <a:solidFill>
                  <a:schemeClr val="accent2"/>
                </a:solidFill>
                <a:uFill>
                  <a:solidFill>
                    <a:schemeClr val="bg1">
                      <a:lumMod val="95000"/>
                    </a:schemeClr>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treasurer@firaconsortium.org</a:t>
            </a:r>
            <a:r>
              <a:rPr lang="en-US" sz="1300" u="sng" dirty="0">
                <a:solidFill>
                  <a:schemeClr val="accent2"/>
                </a:solidFill>
                <a:uFill>
                  <a:solidFill>
                    <a:schemeClr val="bg1">
                      <a:lumMod val="95000"/>
                    </a:schemeClr>
                  </a:solidFill>
                </a:uFill>
                <a:latin typeface="Arial" panose="020B0604020202020204" pitchFamily="34" charset="0"/>
                <a:cs typeface="Arial" panose="020B0604020202020204" pitchFamily="34" charset="0"/>
              </a:rPr>
              <a:t> </a:t>
            </a:r>
            <a:r>
              <a:rPr lang="en-US" sz="1200" u="sng" dirty="0">
                <a:solidFill>
                  <a:schemeClr val="accent2"/>
                </a:solidFill>
                <a:uFill>
                  <a:solidFill>
                    <a:schemeClr val="bg1">
                      <a:lumMod val="95000"/>
                    </a:schemeClr>
                  </a:solidFill>
                </a:uFill>
                <a:latin typeface="Arial" panose="020B0604020202020204" pitchFamily="34" charset="0"/>
                <a:cs typeface="Arial" panose="020B0604020202020204" pitchFamily="34" charset="0"/>
              </a:rPr>
              <a:t> </a:t>
            </a:r>
            <a:endParaRPr lang="en-US" sz="1300" dirty="0">
              <a:solidFill>
                <a:schemeClr val="tx2"/>
              </a:solidFill>
              <a:latin typeface="Arial" panose="020B0604020202020204" pitchFamily="34" charset="0"/>
            </a:endParaRPr>
          </a:p>
          <a:p>
            <a:pPr>
              <a:lnSpc>
                <a:spcPct val="125000"/>
              </a:lnSpc>
            </a:pPr>
            <a:endParaRPr lang="en-US" sz="1200" dirty="0">
              <a:solidFill>
                <a:schemeClr val="tx1">
                  <a:lumMod val="50000"/>
                  <a:lumOff val="50000"/>
                </a:schemeClr>
              </a:solidFill>
              <a:latin typeface="Arial" panose="020B0604020202020204" pitchFamily="34" charset="0"/>
            </a:endParaRPr>
          </a:p>
        </p:txBody>
      </p:sp>
      <p:cxnSp>
        <p:nvCxnSpPr>
          <p:cNvPr id="31" name="Straight Connector 30">
            <a:extLst>
              <a:ext uri="{FF2B5EF4-FFF2-40B4-BE49-F238E27FC236}">
                <a16:creationId xmlns:a16="http://schemas.microsoft.com/office/drawing/2014/main" id="{99AE0849-0013-05E6-36FC-D4B04DC1E4B3}"/>
              </a:ext>
            </a:extLst>
          </p:cNvPr>
          <p:cNvCxnSpPr/>
          <p:nvPr/>
        </p:nvCxnSpPr>
        <p:spPr>
          <a:xfrm>
            <a:off x="6068329" y="2197638"/>
            <a:ext cx="0" cy="22811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5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88AF78-B72A-064A-389A-A64056091B89}"/>
              </a:ext>
            </a:extLst>
          </p:cNvPr>
          <p:cNvSpPr/>
          <p:nvPr/>
        </p:nvSpPr>
        <p:spPr>
          <a:xfrm rot="10800000">
            <a:off x="-42171" y="1492309"/>
            <a:ext cx="9029390" cy="437027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dirty="0">
              <a:latin typeface="Arial" panose="020B0604020202020204" pitchFamily="34" charset="0"/>
            </a:endParaRPr>
          </a:p>
        </p:txBody>
      </p:sp>
      <p:pic>
        <p:nvPicPr>
          <p:cNvPr id="4" name="Picture 3">
            <a:extLst>
              <a:ext uri="{FF2B5EF4-FFF2-40B4-BE49-F238E27FC236}">
                <a16:creationId xmlns:a16="http://schemas.microsoft.com/office/drawing/2014/main" id="{A44B3495-7FA8-FE6B-53E5-2A3075C65F4C}"/>
              </a:ext>
            </a:extLst>
          </p:cNvPr>
          <p:cNvPicPr>
            <a:picLocks noChangeAspect="1"/>
          </p:cNvPicPr>
          <p:nvPr/>
        </p:nvPicPr>
        <p:blipFill>
          <a:blip r:embed="rId3"/>
          <a:srcRect l="13870" b="19158"/>
          <a:stretch>
            <a:fillRect/>
          </a:stretch>
        </p:blipFill>
        <p:spPr>
          <a:xfrm>
            <a:off x="8987219" y="-1"/>
            <a:ext cx="3763197" cy="5862580"/>
          </a:xfrm>
          <a:prstGeom prst="rect">
            <a:avLst/>
          </a:prstGeom>
        </p:spPr>
      </p:pic>
      <p:grpSp>
        <p:nvGrpSpPr>
          <p:cNvPr id="38" name="Group 37"/>
          <p:cNvGrpSpPr/>
          <p:nvPr/>
        </p:nvGrpSpPr>
        <p:grpSpPr>
          <a:xfrm>
            <a:off x="1806852" y="1642087"/>
            <a:ext cx="4853617" cy="762079"/>
            <a:chOff x="891530" y="1944575"/>
            <a:chExt cx="4853617" cy="762079"/>
          </a:xfrm>
        </p:grpSpPr>
        <p:sp>
          <p:nvSpPr>
            <p:cNvPr id="40" name="TextBox 39"/>
            <p:cNvSpPr txBox="1"/>
            <p:nvPr/>
          </p:nvSpPr>
          <p:spPr>
            <a:xfrm flipH="1">
              <a:off x="891530" y="2290643"/>
              <a:ext cx="4853617" cy="416011"/>
            </a:xfrm>
            <a:prstGeom prst="rect">
              <a:avLst/>
            </a:prstGeom>
            <a:noFill/>
          </p:spPr>
          <p:txBody>
            <a:bodyPr wrap="square" rtlCol="0">
              <a:spAutoFit/>
            </a:bodyPr>
            <a:lstStyle/>
            <a:p>
              <a:pPr>
                <a:lnSpc>
                  <a:spcPct val="150000"/>
                </a:lnSpc>
              </a:pPr>
              <a:r>
                <a:rPr lang="en-US" sz="1600" dirty="0">
                  <a:solidFill>
                    <a:schemeClr val="tx2"/>
                  </a:solidFill>
                  <a:latin typeface="Arial" panose="020B0604020202020204" pitchFamily="34" charset="0"/>
                </a:rPr>
                <a:t>Learn about membership in the FiRa Consortium</a:t>
              </a:r>
            </a:p>
          </p:txBody>
        </p:sp>
        <p:sp>
          <p:nvSpPr>
            <p:cNvPr id="41" name="TextBox 40"/>
            <p:cNvSpPr txBox="1"/>
            <p:nvPr/>
          </p:nvSpPr>
          <p:spPr>
            <a:xfrm flipH="1">
              <a:off x="891534" y="1944575"/>
              <a:ext cx="2507153" cy="456535"/>
            </a:xfrm>
            <a:prstGeom prst="rect">
              <a:avLst/>
            </a:prstGeom>
            <a:noFill/>
          </p:spPr>
          <p:txBody>
            <a:bodyPr wrap="square" rtlCol="0">
              <a:spAutoFit/>
            </a:bodyPr>
            <a:lstStyle/>
            <a:p>
              <a:pPr>
                <a:lnSpc>
                  <a:spcPct val="150000"/>
                </a:lnSpc>
              </a:pPr>
              <a:r>
                <a:rPr lang="en-US" b="1" dirty="0">
                  <a:solidFill>
                    <a:schemeClr val="accent2"/>
                  </a:solidFill>
                  <a:latin typeface="Arial" panose="020B0604020202020204" pitchFamily="34" charset="0"/>
                  <a:cs typeface="Arial" panose="020B0604020202020204" pitchFamily="34" charset="0"/>
                </a:rPr>
                <a:t>Membersh</a:t>
              </a:r>
              <a:r>
                <a:rPr lang="en-US" b="1" dirty="0">
                  <a:solidFill>
                    <a:schemeClr val="accent2"/>
                  </a:solidFill>
                  <a:latin typeface="Arial" panose="020B0604020202020204" pitchFamily="34" charset="0"/>
                </a:rPr>
                <a:t>ip</a:t>
              </a:r>
            </a:p>
          </p:txBody>
        </p:sp>
      </p:grpSp>
      <p:grpSp>
        <p:nvGrpSpPr>
          <p:cNvPr id="34" name="Group 33"/>
          <p:cNvGrpSpPr/>
          <p:nvPr/>
        </p:nvGrpSpPr>
        <p:grpSpPr>
          <a:xfrm>
            <a:off x="1853809" y="3685563"/>
            <a:ext cx="4542659" cy="780374"/>
            <a:chOff x="891530" y="1836521"/>
            <a:chExt cx="4341662" cy="780374"/>
          </a:xfrm>
        </p:grpSpPr>
        <p:sp>
          <p:nvSpPr>
            <p:cNvPr id="36" name="TextBox 35"/>
            <p:cNvSpPr txBox="1"/>
            <p:nvPr/>
          </p:nvSpPr>
          <p:spPr>
            <a:xfrm flipH="1">
              <a:off x="891530" y="2200884"/>
              <a:ext cx="4341662" cy="416011"/>
            </a:xfrm>
            <a:prstGeom prst="rect">
              <a:avLst/>
            </a:prstGeom>
            <a:noFill/>
          </p:spPr>
          <p:txBody>
            <a:bodyPr wrap="square" rtlCol="0">
              <a:spAutoFit/>
            </a:bodyPr>
            <a:lstStyle/>
            <a:p>
              <a:pPr>
                <a:lnSpc>
                  <a:spcPct val="150000"/>
                </a:lnSpc>
              </a:pPr>
              <a:r>
                <a:rPr lang="en-US" sz="1600" dirty="0">
                  <a:solidFill>
                    <a:schemeClr val="tx2"/>
                  </a:solidFill>
                  <a:latin typeface="Arial" panose="020B0604020202020204" pitchFamily="34" charset="0"/>
                </a:rPr>
                <a:t>High level overview of  </a:t>
              </a:r>
              <a:r>
                <a:rPr lang="en-US" sz="1600" dirty="0" err="1">
                  <a:solidFill>
                    <a:schemeClr val="tx2"/>
                  </a:solidFill>
                  <a:latin typeface="Arial" panose="020B0604020202020204" pitchFamily="34" charset="0"/>
                </a:rPr>
                <a:t>FiRa</a:t>
              </a:r>
              <a:r>
                <a:rPr lang="en-US" sz="1600" dirty="0">
                  <a:solidFill>
                    <a:schemeClr val="tx2"/>
                  </a:solidFill>
                  <a:latin typeface="Arial" panose="020B0604020202020204" pitchFamily="34" charset="0"/>
                </a:rPr>
                <a:t> Consortium Bylaws </a:t>
              </a:r>
            </a:p>
          </p:txBody>
        </p:sp>
        <p:sp>
          <p:nvSpPr>
            <p:cNvPr id="37" name="TextBox 36"/>
            <p:cNvSpPr txBox="1"/>
            <p:nvPr/>
          </p:nvSpPr>
          <p:spPr>
            <a:xfrm flipH="1">
              <a:off x="891536" y="1836521"/>
              <a:ext cx="1828690" cy="456535"/>
            </a:xfrm>
            <a:prstGeom prst="rect">
              <a:avLst/>
            </a:prstGeom>
            <a:noFill/>
          </p:spPr>
          <p:txBody>
            <a:bodyPr wrap="square" rtlCol="0">
              <a:spAutoFit/>
            </a:bodyPr>
            <a:lstStyle/>
            <a:p>
              <a:pPr>
                <a:lnSpc>
                  <a:spcPct val="150000"/>
                </a:lnSpc>
              </a:pPr>
              <a:r>
                <a:rPr lang="en-US" b="1" dirty="0">
                  <a:solidFill>
                    <a:schemeClr val="accent2"/>
                  </a:solidFill>
                  <a:latin typeface="Arial" panose="020B0604020202020204" pitchFamily="34" charset="0"/>
                </a:rPr>
                <a:t>FiRa Bylaws</a:t>
              </a:r>
            </a:p>
          </p:txBody>
        </p:sp>
      </p:grpSp>
      <p:sp>
        <p:nvSpPr>
          <p:cNvPr id="7" name="Title 6">
            <a:extLst>
              <a:ext uri="{FF2B5EF4-FFF2-40B4-BE49-F238E27FC236}">
                <a16:creationId xmlns:a16="http://schemas.microsoft.com/office/drawing/2014/main" id="{4D1C8D57-F9F8-A94C-0845-140E2D4378AD}"/>
              </a:ext>
            </a:extLst>
          </p:cNvPr>
          <p:cNvSpPr>
            <a:spLocks noGrp="1"/>
          </p:cNvSpPr>
          <p:nvPr>
            <p:ph type="title"/>
          </p:nvPr>
        </p:nvSpPr>
        <p:spPr/>
        <p:txBody>
          <a:bodyPr/>
          <a:lstStyle/>
          <a:p>
            <a:r>
              <a:rPr lang="en-US" dirty="0"/>
              <a:t>Appendix</a:t>
            </a:r>
          </a:p>
        </p:txBody>
      </p:sp>
      <p:grpSp>
        <p:nvGrpSpPr>
          <p:cNvPr id="30" name="Group 29">
            <a:extLst>
              <a:ext uri="{FF2B5EF4-FFF2-40B4-BE49-F238E27FC236}">
                <a16:creationId xmlns:a16="http://schemas.microsoft.com/office/drawing/2014/main" id="{4AEF1232-F5FC-40C2-A392-90BDB4DCDDD5}"/>
              </a:ext>
            </a:extLst>
          </p:cNvPr>
          <p:cNvGrpSpPr/>
          <p:nvPr/>
        </p:nvGrpSpPr>
        <p:grpSpPr>
          <a:xfrm>
            <a:off x="1853809" y="2649726"/>
            <a:ext cx="4806660" cy="770990"/>
            <a:chOff x="891531" y="1831450"/>
            <a:chExt cx="4593982" cy="770990"/>
          </a:xfrm>
        </p:grpSpPr>
        <p:sp>
          <p:nvSpPr>
            <p:cNvPr id="42" name="TextBox 41">
              <a:extLst>
                <a:ext uri="{FF2B5EF4-FFF2-40B4-BE49-F238E27FC236}">
                  <a16:creationId xmlns:a16="http://schemas.microsoft.com/office/drawing/2014/main" id="{CCAEF6B8-0872-4F1C-B549-946EB09C7ED2}"/>
                </a:ext>
              </a:extLst>
            </p:cNvPr>
            <p:cNvSpPr txBox="1"/>
            <p:nvPr/>
          </p:nvSpPr>
          <p:spPr>
            <a:xfrm flipH="1">
              <a:off x="891531" y="2186429"/>
              <a:ext cx="4593982" cy="416011"/>
            </a:xfrm>
            <a:prstGeom prst="rect">
              <a:avLst/>
            </a:prstGeom>
            <a:noFill/>
          </p:spPr>
          <p:txBody>
            <a:bodyPr wrap="square" rtlCol="0">
              <a:spAutoFit/>
            </a:bodyPr>
            <a:lstStyle/>
            <a:p>
              <a:pPr>
                <a:lnSpc>
                  <a:spcPct val="150000"/>
                </a:lnSpc>
              </a:pPr>
              <a:r>
                <a:rPr lang="en-US" sz="1600" dirty="0">
                  <a:solidFill>
                    <a:schemeClr val="tx2"/>
                  </a:solidFill>
                  <a:latin typeface="Arial" panose="020B0604020202020204" pitchFamily="34" charset="0"/>
                </a:rPr>
                <a:t>High level overview of </a:t>
              </a:r>
              <a:r>
                <a:rPr lang="en-US" sz="1600" dirty="0" err="1">
                  <a:solidFill>
                    <a:schemeClr val="tx2"/>
                  </a:solidFill>
                  <a:latin typeface="Arial" panose="020B0604020202020204" pitchFamily="34" charset="0"/>
                </a:rPr>
                <a:t>FiRa</a:t>
              </a:r>
              <a:r>
                <a:rPr lang="en-US" sz="1600" dirty="0">
                  <a:solidFill>
                    <a:schemeClr val="tx2"/>
                  </a:solidFill>
                  <a:latin typeface="Arial" panose="020B0604020202020204" pitchFamily="34" charset="0"/>
                </a:rPr>
                <a:t> Consortium IPR Policy</a:t>
              </a:r>
            </a:p>
          </p:txBody>
        </p:sp>
        <p:sp>
          <p:nvSpPr>
            <p:cNvPr id="43" name="TextBox 42">
              <a:extLst>
                <a:ext uri="{FF2B5EF4-FFF2-40B4-BE49-F238E27FC236}">
                  <a16:creationId xmlns:a16="http://schemas.microsoft.com/office/drawing/2014/main" id="{09761DC8-480D-4EE1-B830-DBDA99689654}"/>
                </a:ext>
              </a:extLst>
            </p:cNvPr>
            <p:cNvSpPr txBox="1"/>
            <p:nvPr/>
          </p:nvSpPr>
          <p:spPr>
            <a:xfrm flipH="1">
              <a:off x="891534" y="1831450"/>
              <a:ext cx="2835574" cy="456535"/>
            </a:xfrm>
            <a:prstGeom prst="rect">
              <a:avLst/>
            </a:prstGeom>
            <a:noFill/>
          </p:spPr>
          <p:txBody>
            <a:bodyPr wrap="square" rtlCol="0">
              <a:spAutoFit/>
            </a:bodyPr>
            <a:lstStyle/>
            <a:p>
              <a:pPr>
                <a:lnSpc>
                  <a:spcPct val="150000"/>
                </a:lnSpc>
              </a:pPr>
              <a:r>
                <a:rPr lang="en-US" b="1" dirty="0">
                  <a:solidFill>
                    <a:schemeClr val="accent2"/>
                  </a:solidFill>
                  <a:latin typeface="Arial" panose="020B0604020202020204" pitchFamily="34" charset="0"/>
                </a:rPr>
                <a:t>FiRa IPR Policy </a:t>
              </a:r>
            </a:p>
          </p:txBody>
        </p:sp>
      </p:grpSp>
      <p:grpSp>
        <p:nvGrpSpPr>
          <p:cNvPr id="8" name="Group 7">
            <a:extLst>
              <a:ext uri="{FF2B5EF4-FFF2-40B4-BE49-F238E27FC236}">
                <a16:creationId xmlns:a16="http://schemas.microsoft.com/office/drawing/2014/main" id="{4EDE19C7-C46C-7B44-5834-5B15D26107EE}"/>
              </a:ext>
            </a:extLst>
          </p:cNvPr>
          <p:cNvGrpSpPr/>
          <p:nvPr/>
        </p:nvGrpSpPr>
        <p:grpSpPr>
          <a:xfrm>
            <a:off x="1806852" y="4733773"/>
            <a:ext cx="6377740" cy="767758"/>
            <a:chOff x="2542703" y="5126554"/>
            <a:chExt cx="6377740" cy="767758"/>
          </a:xfrm>
        </p:grpSpPr>
        <p:sp>
          <p:nvSpPr>
            <p:cNvPr id="49" name="TextBox 48">
              <a:extLst>
                <a:ext uri="{FF2B5EF4-FFF2-40B4-BE49-F238E27FC236}">
                  <a16:creationId xmlns:a16="http://schemas.microsoft.com/office/drawing/2014/main" id="{778FA7BC-F5AA-93DD-15FB-72F13116C451}"/>
                </a:ext>
              </a:extLst>
            </p:cNvPr>
            <p:cNvSpPr txBox="1"/>
            <p:nvPr/>
          </p:nvSpPr>
          <p:spPr>
            <a:xfrm>
              <a:off x="2542703" y="5126554"/>
              <a:ext cx="6096000" cy="456535"/>
            </a:xfrm>
            <a:prstGeom prst="rect">
              <a:avLst/>
            </a:prstGeom>
            <a:noFill/>
          </p:spPr>
          <p:txBody>
            <a:bodyPr wrap="square">
              <a:spAutoFit/>
            </a:bodyPr>
            <a:lstStyle/>
            <a:p>
              <a:pPr>
                <a:lnSpc>
                  <a:spcPct val="150000"/>
                </a:lnSpc>
              </a:pPr>
              <a:r>
                <a:rPr lang="en-US" b="1" dirty="0">
                  <a:solidFill>
                    <a:schemeClr val="accent2"/>
                  </a:solidFill>
                  <a:latin typeface="Arial" panose="020B0604020202020204" pitchFamily="34" charset="0"/>
                </a:rPr>
                <a:t>Stakeholders</a:t>
              </a:r>
            </a:p>
          </p:txBody>
        </p:sp>
        <p:sp>
          <p:nvSpPr>
            <p:cNvPr id="50" name="TextBox 49">
              <a:extLst>
                <a:ext uri="{FF2B5EF4-FFF2-40B4-BE49-F238E27FC236}">
                  <a16:creationId xmlns:a16="http://schemas.microsoft.com/office/drawing/2014/main" id="{EF0D4DB6-FD70-9A78-77D1-406A278D0B26}"/>
                </a:ext>
              </a:extLst>
            </p:cNvPr>
            <p:cNvSpPr txBox="1"/>
            <p:nvPr/>
          </p:nvSpPr>
          <p:spPr>
            <a:xfrm>
              <a:off x="2567086" y="5478301"/>
              <a:ext cx="6353357" cy="416011"/>
            </a:xfrm>
            <a:prstGeom prst="rect">
              <a:avLst/>
            </a:prstGeom>
            <a:noFill/>
          </p:spPr>
          <p:txBody>
            <a:bodyPr wrap="square">
              <a:spAutoFit/>
            </a:bodyPr>
            <a:lstStyle/>
            <a:p>
              <a:pPr>
                <a:lnSpc>
                  <a:spcPct val="150000"/>
                </a:lnSpc>
              </a:pPr>
              <a:r>
                <a:rPr lang="en-US" sz="1600" dirty="0">
                  <a:solidFill>
                    <a:schemeClr val="tx2"/>
                  </a:solidFill>
                  <a:latin typeface="Arial" panose="020B0604020202020204" pitchFamily="34" charset="0"/>
                </a:rPr>
                <a:t>High level overview of the industries our stakeholders participate in</a:t>
              </a:r>
            </a:p>
          </p:txBody>
        </p:sp>
      </p:grpSp>
      <p:sp>
        <p:nvSpPr>
          <p:cNvPr id="6" name="Text Placeholder 25">
            <a:extLst>
              <a:ext uri="{FF2B5EF4-FFF2-40B4-BE49-F238E27FC236}">
                <a16:creationId xmlns:a16="http://schemas.microsoft.com/office/drawing/2014/main" id="{C22C458B-09B1-F585-2D56-6528CB1D91E1}"/>
              </a:ext>
            </a:extLst>
          </p:cNvPr>
          <p:cNvSpPr txBox="1">
            <a:spLocks/>
          </p:cNvSpPr>
          <p:nvPr/>
        </p:nvSpPr>
        <p:spPr>
          <a:xfrm rot="16200000">
            <a:off x="8196075" y="4422587"/>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LEARN MORE</a:t>
            </a:r>
          </a:p>
        </p:txBody>
      </p:sp>
      <p:grpSp>
        <p:nvGrpSpPr>
          <p:cNvPr id="23" name="Group 22">
            <a:extLst>
              <a:ext uri="{FF2B5EF4-FFF2-40B4-BE49-F238E27FC236}">
                <a16:creationId xmlns:a16="http://schemas.microsoft.com/office/drawing/2014/main" id="{FEEDDCAA-96D6-22A0-392C-67947BB96C39}"/>
              </a:ext>
            </a:extLst>
          </p:cNvPr>
          <p:cNvGrpSpPr/>
          <p:nvPr/>
        </p:nvGrpSpPr>
        <p:grpSpPr>
          <a:xfrm>
            <a:off x="1165833" y="1768234"/>
            <a:ext cx="528972" cy="553998"/>
            <a:chOff x="1590045" y="1024153"/>
            <a:chExt cx="528972" cy="553998"/>
          </a:xfrm>
        </p:grpSpPr>
        <p:sp>
          <p:nvSpPr>
            <p:cNvPr id="21" name="Freeform 20">
              <a:extLst>
                <a:ext uri="{FF2B5EF4-FFF2-40B4-BE49-F238E27FC236}">
                  <a16:creationId xmlns:a16="http://schemas.microsoft.com/office/drawing/2014/main" id="{552CF921-CB70-785B-5DFD-72932EE21618}"/>
                </a:ext>
              </a:extLst>
            </p:cNvPr>
            <p:cNvSpPr/>
            <p:nvPr/>
          </p:nvSpPr>
          <p:spPr>
            <a:xfrm>
              <a:off x="1590045" y="1028717"/>
              <a:ext cx="528972" cy="528972"/>
            </a:xfrm>
            <a:custGeom>
              <a:avLst/>
              <a:gdLst>
                <a:gd name="connsiteX0" fmla="*/ 264486 w 528972"/>
                <a:gd name="connsiteY0" fmla="*/ 0 h 528972"/>
                <a:gd name="connsiteX1" fmla="*/ 523599 w 528972"/>
                <a:gd name="connsiteY1" fmla="*/ 211183 h 528972"/>
                <a:gd name="connsiteX2" fmla="*/ 528903 w 528972"/>
                <a:gd name="connsiteY2" fmla="*/ 263796 h 528972"/>
                <a:gd name="connsiteX3" fmla="*/ 528972 w 528972"/>
                <a:gd name="connsiteY3" fmla="*/ 263796 h 528972"/>
                <a:gd name="connsiteX4" fmla="*/ 528972 w 528972"/>
                <a:gd name="connsiteY4" fmla="*/ 264486 h 528972"/>
                <a:gd name="connsiteX5" fmla="*/ 528972 w 528972"/>
                <a:gd name="connsiteY5" fmla="*/ 528972 h 528972"/>
                <a:gd name="connsiteX6" fmla="*/ 264486 w 528972"/>
                <a:gd name="connsiteY6" fmla="*/ 528972 h 528972"/>
                <a:gd name="connsiteX7" fmla="*/ 263796 w 528972"/>
                <a:gd name="connsiteY7" fmla="*/ 528972 h 528972"/>
                <a:gd name="connsiteX8" fmla="*/ 263796 w 528972"/>
                <a:gd name="connsiteY8" fmla="*/ 528903 h 528972"/>
                <a:gd name="connsiteX9" fmla="*/ 211183 w 528972"/>
                <a:gd name="connsiteY9" fmla="*/ 523599 h 528972"/>
                <a:gd name="connsiteX10" fmla="*/ 0 w 528972"/>
                <a:gd name="connsiteY10" fmla="*/ 264486 h 528972"/>
                <a:gd name="connsiteX11" fmla="*/ 264486 w 528972"/>
                <a:gd name="connsiteY11" fmla="*/ 0 h 52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972" h="528972">
                  <a:moveTo>
                    <a:pt x="264486" y="0"/>
                  </a:moveTo>
                  <a:cubicBezTo>
                    <a:pt x="392299" y="0"/>
                    <a:pt x="498936" y="90661"/>
                    <a:pt x="523599" y="211183"/>
                  </a:cubicBezTo>
                  <a:lnTo>
                    <a:pt x="528903" y="263796"/>
                  </a:lnTo>
                  <a:lnTo>
                    <a:pt x="528972" y="263796"/>
                  </a:lnTo>
                  <a:lnTo>
                    <a:pt x="528972" y="264486"/>
                  </a:lnTo>
                  <a:lnTo>
                    <a:pt x="528972" y="528972"/>
                  </a:lnTo>
                  <a:lnTo>
                    <a:pt x="264486" y="528972"/>
                  </a:lnTo>
                  <a:lnTo>
                    <a:pt x="263796" y="528972"/>
                  </a:lnTo>
                  <a:lnTo>
                    <a:pt x="263796" y="528903"/>
                  </a:lnTo>
                  <a:lnTo>
                    <a:pt x="211183" y="523599"/>
                  </a:lnTo>
                  <a:cubicBezTo>
                    <a:pt x="90661" y="498936"/>
                    <a:pt x="0" y="392299"/>
                    <a:pt x="0" y="264486"/>
                  </a:cubicBezTo>
                  <a:cubicBezTo>
                    <a:pt x="0" y="118414"/>
                    <a:pt x="118414" y="0"/>
                    <a:pt x="264486"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006629A6-17B0-B04A-7E9F-621F0B6121F9}"/>
                </a:ext>
              </a:extLst>
            </p:cNvPr>
            <p:cNvSpPr txBox="1"/>
            <p:nvPr/>
          </p:nvSpPr>
          <p:spPr>
            <a:xfrm>
              <a:off x="1655598" y="1024153"/>
              <a:ext cx="397866" cy="553998"/>
            </a:xfrm>
            <a:prstGeom prst="rect">
              <a:avLst/>
            </a:prstGeom>
            <a:noFill/>
          </p:spPr>
          <p:txBody>
            <a:bodyPr wrap="none" rtlCol="0">
              <a:spAutoFit/>
            </a:bodyPr>
            <a:lstStyle/>
            <a:p>
              <a:pPr algn="ctr"/>
              <a:r>
                <a:rPr lang="en-US" sz="3000" dirty="0">
                  <a:solidFill>
                    <a:schemeClr val="lt1"/>
                  </a:solidFill>
                  <a:latin typeface="Arial" panose="020B0604020202020204" pitchFamily="34" charset="0"/>
                </a:rPr>
                <a:t>1</a:t>
              </a:r>
            </a:p>
          </p:txBody>
        </p:sp>
      </p:grpSp>
      <p:grpSp>
        <p:nvGrpSpPr>
          <p:cNvPr id="24" name="Group 23">
            <a:extLst>
              <a:ext uri="{FF2B5EF4-FFF2-40B4-BE49-F238E27FC236}">
                <a16:creationId xmlns:a16="http://schemas.microsoft.com/office/drawing/2014/main" id="{90DBB1BA-DEAD-C6C6-E096-81419E397D19}"/>
              </a:ext>
            </a:extLst>
          </p:cNvPr>
          <p:cNvGrpSpPr/>
          <p:nvPr/>
        </p:nvGrpSpPr>
        <p:grpSpPr>
          <a:xfrm>
            <a:off x="1165833" y="2805464"/>
            <a:ext cx="528972" cy="553998"/>
            <a:chOff x="1590045" y="1024153"/>
            <a:chExt cx="528972" cy="553998"/>
          </a:xfrm>
        </p:grpSpPr>
        <p:sp>
          <p:nvSpPr>
            <p:cNvPr id="25" name="Freeform 24">
              <a:extLst>
                <a:ext uri="{FF2B5EF4-FFF2-40B4-BE49-F238E27FC236}">
                  <a16:creationId xmlns:a16="http://schemas.microsoft.com/office/drawing/2014/main" id="{B8A05DD4-1673-8579-486F-C6BA0500924B}"/>
                </a:ext>
              </a:extLst>
            </p:cNvPr>
            <p:cNvSpPr/>
            <p:nvPr/>
          </p:nvSpPr>
          <p:spPr>
            <a:xfrm>
              <a:off x="1590045" y="1028717"/>
              <a:ext cx="528972" cy="528972"/>
            </a:xfrm>
            <a:custGeom>
              <a:avLst/>
              <a:gdLst>
                <a:gd name="connsiteX0" fmla="*/ 264486 w 528972"/>
                <a:gd name="connsiteY0" fmla="*/ 0 h 528972"/>
                <a:gd name="connsiteX1" fmla="*/ 523599 w 528972"/>
                <a:gd name="connsiteY1" fmla="*/ 211183 h 528972"/>
                <a:gd name="connsiteX2" fmla="*/ 528903 w 528972"/>
                <a:gd name="connsiteY2" fmla="*/ 263796 h 528972"/>
                <a:gd name="connsiteX3" fmla="*/ 528972 w 528972"/>
                <a:gd name="connsiteY3" fmla="*/ 263796 h 528972"/>
                <a:gd name="connsiteX4" fmla="*/ 528972 w 528972"/>
                <a:gd name="connsiteY4" fmla="*/ 264486 h 528972"/>
                <a:gd name="connsiteX5" fmla="*/ 528972 w 528972"/>
                <a:gd name="connsiteY5" fmla="*/ 528972 h 528972"/>
                <a:gd name="connsiteX6" fmla="*/ 264486 w 528972"/>
                <a:gd name="connsiteY6" fmla="*/ 528972 h 528972"/>
                <a:gd name="connsiteX7" fmla="*/ 263796 w 528972"/>
                <a:gd name="connsiteY7" fmla="*/ 528972 h 528972"/>
                <a:gd name="connsiteX8" fmla="*/ 263796 w 528972"/>
                <a:gd name="connsiteY8" fmla="*/ 528903 h 528972"/>
                <a:gd name="connsiteX9" fmla="*/ 211183 w 528972"/>
                <a:gd name="connsiteY9" fmla="*/ 523599 h 528972"/>
                <a:gd name="connsiteX10" fmla="*/ 0 w 528972"/>
                <a:gd name="connsiteY10" fmla="*/ 264486 h 528972"/>
                <a:gd name="connsiteX11" fmla="*/ 264486 w 528972"/>
                <a:gd name="connsiteY11" fmla="*/ 0 h 52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972" h="528972">
                  <a:moveTo>
                    <a:pt x="264486" y="0"/>
                  </a:moveTo>
                  <a:cubicBezTo>
                    <a:pt x="392299" y="0"/>
                    <a:pt x="498936" y="90661"/>
                    <a:pt x="523599" y="211183"/>
                  </a:cubicBezTo>
                  <a:lnTo>
                    <a:pt x="528903" y="263796"/>
                  </a:lnTo>
                  <a:lnTo>
                    <a:pt x="528972" y="263796"/>
                  </a:lnTo>
                  <a:lnTo>
                    <a:pt x="528972" y="264486"/>
                  </a:lnTo>
                  <a:lnTo>
                    <a:pt x="528972" y="528972"/>
                  </a:lnTo>
                  <a:lnTo>
                    <a:pt x="264486" y="528972"/>
                  </a:lnTo>
                  <a:lnTo>
                    <a:pt x="263796" y="528972"/>
                  </a:lnTo>
                  <a:lnTo>
                    <a:pt x="263796" y="528903"/>
                  </a:lnTo>
                  <a:lnTo>
                    <a:pt x="211183" y="523599"/>
                  </a:lnTo>
                  <a:cubicBezTo>
                    <a:pt x="90661" y="498936"/>
                    <a:pt x="0" y="392299"/>
                    <a:pt x="0" y="264486"/>
                  </a:cubicBezTo>
                  <a:cubicBezTo>
                    <a:pt x="0" y="118414"/>
                    <a:pt x="118414" y="0"/>
                    <a:pt x="264486"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2258E47B-6FBB-00A6-01E4-43844BC8A5B9}"/>
                </a:ext>
              </a:extLst>
            </p:cNvPr>
            <p:cNvSpPr txBox="1"/>
            <p:nvPr/>
          </p:nvSpPr>
          <p:spPr>
            <a:xfrm>
              <a:off x="1655598" y="1024153"/>
              <a:ext cx="397866" cy="553998"/>
            </a:xfrm>
            <a:prstGeom prst="rect">
              <a:avLst/>
            </a:prstGeom>
            <a:noFill/>
          </p:spPr>
          <p:txBody>
            <a:bodyPr wrap="none" rtlCol="0">
              <a:spAutoFit/>
            </a:bodyPr>
            <a:lstStyle/>
            <a:p>
              <a:pPr algn="ctr"/>
              <a:r>
                <a:rPr lang="en-US" sz="3000" dirty="0">
                  <a:solidFill>
                    <a:schemeClr val="lt1"/>
                  </a:solidFill>
                  <a:latin typeface="Arial" panose="020B0604020202020204" pitchFamily="34" charset="0"/>
                </a:rPr>
                <a:t>2</a:t>
              </a:r>
            </a:p>
          </p:txBody>
        </p:sp>
      </p:grpSp>
      <p:grpSp>
        <p:nvGrpSpPr>
          <p:cNvPr id="28" name="Group 27">
            <a:extLst>
              <a:ext uri="{FF2B5EF4-FFF2-40B4-BE49-F238E27FC236}">
                <a16:creationId xmlns:a16="http://schemas.microsoft.com/office/drawing/2014/main" id="{16423408-1084-2474-B557-57C43F9380EB}"/>
              </a:ext>
            </a:extLst>
          </p:cNvPr>
          <p:cNvGrpSpPr/>
          <p:nvPr/>
        </p:nvGrpSpPr>
        <p:grpSpPr>
          <a:xfrm>
            <a:off x="1165833" y="3842694"/>
            <a:ext cx="528972" cy="553998"/>
            <a:chOff x="1590045" y="1024153"/>
            <a:chExt cx="528972" cy="553998"/>
          </a:xfrm>
        </p:grpSpPr>
        <p:sp>
          <p:nvSpPr>
            <p:cNvPr id="31" name="Freeform 30">
              <a:extLst>
                <a:ext uri="{FF2B5EF4-FFF2-40B4-BE49-F238E27FC236}">
                  <a16:creationId xmlns:a16="http://schemas.microsoft.com/office/drawing/2014/main" id="{ED678351-01F4-763A-380E-3CF6C991F233}"/>
                </a:ext>
              </a:extLst>
            </p:cNvPr>
            <p:cNvSpPr/>
            <p:nvPr/>
          </p:nvSpPr>
          <p:spPr>
            <a:xfrm>
              <a:off x="1590045" y="1028717"/>
              <a:ext cx="528972" cy="528972"/>
            </a:xfrm>
            <a:custGeom>
              <a:avLst/>
              <a:gdLst>
                <a:gd name="connsiteX0" fmla="*/ 264486 w 528972"/>
                <a:gd name="connsiteY0" fmla="*/ 0 h 528972"/>
                <a:gd name="connsiteX1" fmla="*/ 523599 w 528972"/>
                <a:gd name="connsiteY1" fmla="*/ 211183 h 528972"/>
                <a:gd name="connsiteX2" fmla="*/ 528903 w 528972"/>
                <a:gd name="connsiteY2" fmla="*/ 263796 h 528972"/>
                <a:gd name="connsiteX3" fmla="*/ 528972 w 528972"/>
                <a:gd name="connsiteY3" fmla="*/ 263796 h 528972"/>
                <a:gd name="connsiteX4" fmla="*/ 528972 w 528972"/>
                <a:gd name="connsiteY4" fmla="*/ 264486 h 528972"/>
                <a:gd name="connsiteX5" fmla="*/ 528972 w 528972"/>
                <a:gd name="connsiteY5" fmla="*/ 528972 h 528972"/>
                <a:gd name="connsiteX6" fmla="*/ 264486 w 528972"/>
                <a:gd name="connsiteY6" fmla="*/ 528972 h 528972"/>
                <a:gd name="connsiteX7" fmla="*/ 263796 w 528972"/>
                <a:gd name="connsiteY7" fmla="*/ 528972 h 528972"/>
                <a:gd name="connsiteX8" fmla="*/ 263796 w 528972"/>
                <a:gd name="connsiteY8" fmla="*/ 528903 h 528972"/>
                <a:gd name="connsiteX9" fmla="*/ 211183 w 528972"/>
                <a:gd name="connsiteY9" fmla="*/ 523599 h 528972"/>
                <a:gd name="connsiteX10" fmla="*/ 0 w 528972"/>
                <a:gd name="connsiteY10" fmla="*/ 264486 h 528972"/>
                <a:gd name="connsiteX11" fmla="*/ 264486 w 528972"/>
                <a:gd name="connsiteY11" fmla="*/ 0 h 52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972" h="528972">
                  <a:moveTo>
                    <a:pt x="264486" y="0"/>
                  </a:moveTo>
                  <a:cubicBezTo>
                    <a:pt x="392299" y="0"/>
                    <a:pt x="498936" y="90661"/>
                    <a:pt x="523599" y="211183"/>
                  </a:cubicBezTo>
                  <a:lnTo>
                    <a:pt x="528903" y="263796"/>
                  </a:lnTo>
                  <a:lnTo>
                    <a:pt x="528972" y="263796"/>
                  </a:lnTo>
                  <a:lnTo>
                    <a:pt x="528972" y="264486"/>
                  </a:lnTo>
                  <a:lnTo>
                    <a:pt x="528972" y="528972"/>
                  </a:lnTo>
                  <a:lnTo>
                    <a:pt x="264486" y="528972"/>
                  </a:lnTo>
                  <a:lnTo>
                    <a:pt x="263796" y="528972"/>
                  </a:lnTo>
                  <a:lnTo>
                    <a:pt x="263796" y="528903"/>
                  </a:lnTo>
                  <a:lnTo>
                    <a:pt x="211183" y="523599"/>
                  </a:lnTo>
                  <a:cubicBezTo>
                    <a:pt x="90661" y="498936"/>
                    <a:pt x="0" y="392299"/>
                    <a:pt x="0" y="264486"/>
                  </a:cubicBezTo>
                  <a:cubicBezTo>
                    <a:pt x="0" y="118414"/>
                    <a:pt x="118414" y="0"/>
                    <a:pt x="264486"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8F30BE46-E75B-5F9D-C672-B4B20E53D3FC}"/>
                </a:ext>
              </a:extLst>
            </p:cNvPr>
            <p:cNvSpPr txBox="1"/>
            <p:nvPr/>
          </p:nvSpPr>
          <p:spPr>
            <a:xfrm>
              <a:off x="1655598" y="1024153"/>
              <a:ext cx="397866" cy="553998"/>
            </a:xfrm>
            <a:prstGeom prst="rect">
              <a:avLst/>
            </a:prstGeom>
            <a:noFill/>
          </p:spPr>
          <p:txBody>
            <a:bodyPr wrap="none" rtlCol="0">
              <a:spAutoFit/>
            </a:bodyPr>
            <a:lstStyle/>
            <a:p>
              <a:pPr algn="ctr"/>
              <a:r>
                <a:rPr lang="en-US" sz="3000" dirty="0">
                  <a:solidFill>
                    <a:schemeClr val="lt1"/>
                  </a:solidFill>
                  <a:latin typeface="Arial" panose="020B0604020202020204" pitchFamily="34" charset="0"/>
                </a:rPr>
                <a:t>3</a:t>
              </a:r>
            </a:p>
          </p:txBody>
        </p:sp>
      </p:grpSp>
      <p:grpSp>
        <p:nvGrpSpPr>
          <p:cNvPr id="44" name="Group 43">
            <a:extLst>
              <a:ext uri="{FF2B5EF4-FFF2-40B4-BE49-F238E27FC236}">
                <a16:creationId xmlns:a16="http://schemas.microsoft.com/office/drawing/2014/main" id="{6B7AE424-04A2-4F4F-0B29-1C657BF9A6A2}"/>
              </a:ext>
            </a:extLst>
          </p:cNvPr>
          <p:cNvGrpSpPr/>
          <p:nvPr/>
        </p:nvGrpSpPr>
        <p:grpSpPr>
          <a:xfrm>
            <a:off x="1165833" y="4879923"/>
            <a:ext cx="528972" cy="553998"/>
            <a:chOff x="1590045" y="1024153"/>
            <a:chExt cx="528972" cy="553998"/>
          </a:xfrm>
        </p:grpSpPr>
        <p:sp>
          <p:nvSpPr>
            <p:cNvPr id="45" name="Freeform 44">
              <a:extLst>
                <a:ext uri="{FF2B5EF4-FFF2-40B4-BE49-F238E27FC236}">
                  <a16:creationId xmlns:a16="http://schemas.microsoft.com/office/drawing/2014/main" id="{B2856BA3-9459-9F61-390D-8FA0C3734D04}"/>
                </a:ext>
              </a:extLst>
            </p:cNvPr>
            <p:cNvSpPr/>
            <p:nvPr/>
          </p:nvSpPr>
          <p:spPr>
            <a:xfrm>
              <a:off x="1590045" y="1028717"/>
              <a:ext cx="528972" cy="528972"/>
            </a:xfrm>
            <a:custGeom>
              <a:avLst/>
              <a:gdLst>
                <a:gd name="connsiteX0" fmla="*/ 264486 w 528972"/>
                <a:gd name="connsiteY0" fmla="*/ 0 h 528972"/>
                <a:gd name="connsiteX1" fmla="*/ 523599 w 528972"/>
                <a:gd name="connsiteY1" fmla="*/ 211183 h 528972"/>
                <a:gd name="connsiteX2" fmla="*/ 528903 w 528972"/>
                <a:gd name="connsiteY2" fmla="*/ 263796 h 528972"/>
                <a:gd name="connsiteX3" fmla="*/ 528972 w 528972"/>
                <a:gd name="connsiteY3" fmla="*/ 263796 h 528972"/>
                <a:gd name="connsiteX4" fmla="*/ 528972 w 528972"/>
                <a:gd name="connsiteY4" fmla="*/ 264486 h 528972"/>
                <a:gd name="connsiteX5" fmla="*/ 528972 w 528972"/>
                <a:gd name="connsiteY5" fmla="*/ 528972 h 528972"/>
                <a:gd name="connsiteX6" fmla="*/ 264486 w 528972"/>
                <a:gd name="connsiteY6" fmla="*/ 528972 h 528972"/>
                <a:gd name="connsiteX7" fmla="*/ 263796 w 528972"/>
                <a:gd name="connsiteY7" fmla="*/ 528972 h 528972"/>
                <a:gd name="connsiteX8" fmla="*/ 263796 w 528972"/>
                <a:gd name="connsiteY8" fmla="*/ 528903 h 528972"/>
                <a:gd name="connsiteX9" fmla="*/ 211183 w 528972"/>
                <a:gd name="connsiteY9" fmla="*/ 523599 h 528972"/>
                <a:gd name="connsiteX10" fmla="*/ 0 w 528972"/>
                <a:gd name="connsiteY10" fmla="*/ 264486 h 528972"/>
                <a:gd name="connsiteX11" fmla="*/ 264486 w 528972"/>
                <a:gd name="connsiteY11" fmla="*/ 0 h 52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972" h="528972">
                  <a:moveTo>
                    <a:pt x="264486" y="0"/>
                  </a:moveTo>
                  <a:cubicBezTo>
                    <a:pt x="392299" y="0"/>
                    <a:pt x="498936" y="90661"/>
                    <a:pt x="523599" y="211183"/>
                  </a:cubicBezTo>
                  <a:lnTo>
                    <a:pt x="528903" y="263796"/>
                  </a:lnTo>
                  <a:lnTo>
                    <a:pt x="528972" y="263796"/>
                  </a:lnTo>
                  <a:lnTo>
                    <a:pt x="528972" y="264486"/>
                  </a:lnTo>
                  <a:lnTo>
                    <a:pt x="528972" y="528972"/>
                  </a:lnTo>
                  <a:lnTo>
                    <a:pt x="264486" y="528972"/>
                  </a:lnTo>
                  <a:lnTo>
                    <a:pt x="263796" y="528972"/>
                  </a:lnTo>
                  <a:lnTo>
                    <a:pt x="263796" y="528903"/>
                  </a:lnTo>
                  <a:lnTo>
                    <a:pt x="211183" y="523599"/>
                  </a:lnTo>
                  <a:cubicBezTo>
                    <a:pt x="90661" y="498936"/>
                    <a:pt x="0" y="392299"/>
                    <a:pt x="0" y="264486"/>
                  </a:cubicBezTo>
                  <a:cubicBezTo>
                    <a:pt x="0" y="118414"/>
                    <a:pt x="118414" y="0"/>
                    <a:pt x="264486"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A05E4088-6498-8CC8-643D-E2A69E94B6BD}"/>
                </a:ext>
              </a:extLst>
            </p:cNvPr>
            <p:cNvSpPr txBox="1"/>
            <p:nvPr/>
          </p:nvSpPr>
          <p:spPr>
            <a:xfrm>
              <a:off x="1655598" y="1024153"/>
              <a:ext cx="397866" cy="553998"/>
            </a:xfrm>
            <a:prstGeom prst="rect">
              <a:avLst/>
            </a:prstGeom>
            <a:noFill/>
          </p:spPr>
          <p:txBody>
            <a:bodyPr wrap="none" rtlCol="0">
              <a:spAutoFit/>
            </a:bodyPr>
            <a:lstStyle/>
            <a:p>
              <a:pPr algn="ctr"/>
              <a:r>
                <a:rPr lang="en-US" sz="3000" dirty="0">
                  <a:solidFill>
                    <a:schemeClr val="lt1"/>
                  </a:solidFill>
                  <a:latin typeface="Arial" panose="020B0604020202020204" pitchFamily="34" charset="0"/>
                </a:rPr>
                <a:t>4</a:t>
              </a:r>
            </a:p>
          </p:txBody>
        </p:sp>
      </p:grpSp>
    </p:spTree>
    <p:extLst>
      <p:ext uri="{BB962C8B-B14F-4D97-AF65-F5344CB8AC3E}">
        <p14:creationId xmlns:p14="http://schemas.microsoft.com/office/powerpoint/2010/main" val="149659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C02840-E405-6D7A-34F8-76221FA37A2E}"/>
              </a:ext>
            </a:extLst>
          </p:cNvPr>
          <p:cNvSpPr/>
          <p:nvPr/>
        </p:nvSpPr>
        <p:spPr>
          <a:xfrm rot="10800000">
            <a:off x="0" y="1040789"/>
            <a:ext cx="12192002" cy="45212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a:p>
            <a:pPr algn="ctr"/>
            <a:endParaRPr lang="en-US" b="1" dirty="0">
              <a:latin typeface="Arial" panose="020B0604020202020204" pitchFamily="34" charset="0"/>
            </a:endParaRPr>
          </a:p>
        </p:txBody>
      </p:sp>
      <p:sp>
        <p:nvSpPr>
          <p:cNvPr id="9" name="TextBox 8">
            <a:extLst>
              <a:ext uri="{FF2B5EF4-FFF2-40B4-BE49-F238E27FC236}">
                <a16:creationId xmlns:a16="http://schemas.microsoft.com/office/drawing/2014/main" id="{35045DC5-D499-40AE-86AA-B2179EFE4656}"/>
              </a:ext>
            </a:extLst>
          </p:cNvPr>
          <p:cNvSpPr txBox="1"/>
          <p:nvPr/>
        </p:nvSpPr>
        <p:spPr>
          <a:xfrm flipH="1">
            <a:off x="483334" y="5622510"/>
            <a:ext cx="11184487" cy="507831"/>
          </a:xfrm>
          <a:prstGeom prst="rect">
            <a:avLst/>
          </a:prstGeom>
          <a:noFill/>
        </p:spPr>
        <p:txBody>
          <a:bodyPr wrap="square" rtlCol="0">
            <a:spAutoFit/>
          </a:bodyPr>
          <a:lstStyle/>
          <a:p>
            <a:r>
              <a:rPr lang="en-US" sz="900" baseline="30000" dirty="0">
                <a:solidFill>
                  <a:schemeClr val="tx2"/>
                </a:solidFill>
                <a:latin typeface="Arial" panose="020B0604020202020204" pitchFamily="34" charset="0"/>
                <a:cs typeface="Arial" panose="020B0604020202020204" pitchFamily="34" charset="0"/>
              </a:rPr>
              <a:t>1</a:t>
            </a:r>
            <a:r>
              <a:rPr lang="en-US" sz="900" dirty="0">
                <a:solidFill>
                  <a:schemeClr val="tx2"/>
                </a:solidFill>
                <a:effectLst/>
                <a:latin typeface="Arial" panose="020B0604020202020204" pitchFamily="34" charset="0"/>
                <a:ea typeface="Calibri" panose="020F0502020204030204" pitchFamily="34" charset="0"/>
                <a:cs typeface="Arial" panose="020B0604020202020204" pitchFamily="34" charset="0"/>
              </a:rPr>
              <a:t>As part of the Sponsor Member application review and approval process, a presentation to the FiRa Consortium Board of Directors (“Board”)</a:t>
            </a:r>
            <a:r>
              <a:rPr lang="en-US" sz="9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900" dirty="0">
                <a:solidFill>
                  <a:schemeClr val="tx2"/>
                </a:solidFill>
                <a:effectLst/>
                <a:latin typeface="Arial" panose="020B0604020202020204" pitchFamily="34" charset="0"/>
                <a:ea typeface="Calibri" panose="020F0502020204030204" pitchFamily="34" charset="0"/>
                <a:cs typeface="Arial" panose="020B0604020202020204" pitchFamily="34" charset="0"/>
              </a:rPr>
              <a:t>may be requested, and the Board may, on a reasonable and non-discriminatory basis, take into account the impact that the admission of an applicant may have on the balance of representation on the Board (e.g., with reference to industry segments and geography).</a:t>
            </a:r>
            <a:endParaRPr lang="en-US" sz="900" dirty="0">
              <a:solidFill>
                <a:schemeClr val="tx2"/>
              </a:solidFill>
              <a:latin typeface="Arial" panose="020B0604020202020204" pitchFamily="34" charset="0"/>
            </a:endParaRPr>
          </a:p>
          <a:p>
            <a:r>
              <a:rPr lang="en-US" sz="900" baseline="30000" dirty="0">
                <a:solidFill>
                  <a:schemeClr val="tx2"/>
                </a:solidFill>
                <a:latin typeface="Arial" panose="020B0604020202020204" pitchFamily="34" charset="0"/>
              </a:rPr>
              <a:t>2</a:t>
            </a:r>
            <a:r>
              <a:rPr lang="en-US" sz="900" dirty="0">
                <a:solidFill>
                  <a:schemeClr val="tx2"/>
                </a:solidFill>
                <a:latin typeface="Arial" panose="020B0604020202020204" pitchFamily="34" charset="0"/>
              </a:rPr>
              <a:t>Affiliate Membership is limited to companies related by majority ownership to a current Sponsor or Contributor Member of FiRa Consortium.  </a:t>
            </a:r>
            <a:endParaRPr lang="en-US" sz="900" baseline="30000" dirty="0">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D44FA834-D747-4D8A-C13C-7E11895E45D8}"/>
              </a:ext>
            </a:extLst>
          </p:cNvPr>
          <p:cNvSpPr>
            <a:spLocks noGrp="1"/>
          </p:cNvSpPr>
          <p:nvPr>
            <p:ph type="title"/>
          </p:nvPr>
        </p:nvSpPr>
        <p:spPr/>
        <p:txBody>
          <a:bodyPr/>
          <a:lstStyle/>
          <a:p>
            <a:r>
              <a:rPr lang="en-US" dirty="0"/>
              <a:t>Membership</a:t>
            </a:r>
          </a:p>
        </p:txBody>
      </p:sp>
      <p:graphicFrame>
        <p:nvGraphicFramePr>
          <p:cNvPr id="5" name="Table 4">
            <a:extLst>
              <a:ext uri="{FF2B5EF4-FFF2-40B4-BE49-F238E27FC236}">
                <a16:creationId xmlns:a16="http://schemas.microsoft.com/office/drawing/2014/main" id="{E3545180-DAA5-1A52-7736-ACA3ADC4498C}"/>
              </a:ext>
            </a:extLst>
          </p:cNvPr>
          <p:cNvGraphicFramePr>
            <a:graphicFrameLocks noGrp="1"/>
          </p:cNvGraphicFramePr>
          <p:nvPr>
            <p:extLst>
              <p:ext uri="{D42A27DB-BD31-4B8C-83A1-F6EECF244321}">
                <p14:modId xmlns:p14="http://schemas.microsoft.com/office/powerpoint/2010/main" val="2734782246"/>
              </p:ext>
            </p:extLst>
          </p:nvPr>
        </p:nvGraphicFramePr>
        <p:xfrm>
          <a:off x="483334" y="1040789"/>
          <a:ext cx="11127352" cy="4521200"/>
        </p:xfrm>
        <a:graphic>
          <a:graphicData uri="http://schemas.openxmlformats.org/drawingml/2006/table">
            <a:tbl>
              <a:tblPr firstRow="1" bandRow="1">
                <a:tableStyleId>{5C22544A-7EE6-4342-B048-85BDC9FD1C3A}</a:tableStyleId>
              </a:tblPr>
              <a:tblGrid>
                <a:gridCol w="3595335">
                  <a:extLst>
                    <a:ext uri="{9D8B030D-6E8A-4147-A177-3AD203B41FA5}">
                      <a16:colId xmlns:a16="http://schemas.microsoft.com/office/drawing/2014/main" val="1430180243"/>
                    </a:ext>
                  </a:extLst>
                </a:gridCol>
                <a:gridCol w="895547">
                  <a:extLst>
                    <a:ext uri="{9D8B030D-6E8A-4147-A177-3AD203B41FA5}">
                      <a16:colId xmlns:a16="http://schemas.microsoft.com/office/drawing/2014/main" val="2428497079"/>
                    </a:ext>
                  </a:extLst>
                </a:gridCol>
                <a:gridCol w="933253">
                  <a:extLst>
                    <a:ext uri="{9D8B030D-6E8A-4147-A177-3AD203B41FA5}">
                      <a16:colId xmlns:a16="http://schemas.microsoft.com/office/drawing/2014/main" val="117863599"/>
                    </a:ext>
                  </a:extLst>
                </a:gridCol>
                <a:gridCol w="1385741">
                  <a:extLst>
                    <a:ext uri="{9D8B030D-6E8A-4147-A177-3AD203B41FA5}">
                      <a16:colId xmlns:a16="http://schemas.microsoft.com/office/drawing/2014/main" val="1818783052"/>
                    </a:ext>
                  </a:extLst>
                </a:gridCol>
                <a:gridCol w="1376313">
                  <a:extLst>
                    <a:ext uri="{9D8B030D-6E8A-4147-A177-3AD203B41FA5}">
                      <a16:colId xmlns:a16="http://schemas.microsoft.com/office/drawing/2014/main" val="3358152221"/>
                    </a:ext>
                  </a:extLst>
                </a:gridCol>
                <a:gridCol w="989814">
                  <a:extLst>
                    <a:ext uri="{9D8B030D-6E8A-4147-A177-3AD203B41FA5}">
                      <a16:colId xmlns:a16="http://schemas.microsoft.com/office/drawing/2014/main" val="3773086476"/>
                    </a:ext>
                  </a:extLst>
                </a:gridCol>
                <a:gridCol w="1140644">
                  <a:extLst>
                    <a:ext uri="{9D8B030D-6E8A-4147-A177-3AD203B41FA5}">
                      <a16:colId xmlns:a16="http://schemas.microsoft.com/office/drawing/2014/main" val="1057371003"/>
                    </a:ext>
                  </a:extLst>
                </a:gridCol>
                <a:gridCol w="810705">
                  <a:extLst>
                    <a:ext uri="{9D8B030D-6E8A-4147-A177-3AD203B41FA5}">
                      <a16:colId xmlns:a16="http://schemas.microsoft.com/office/drawing/2014/main" val="1770364258"/>
                    </a:ext>
                  </a:extLst>
                </a:gridCol>
              </a:tblGrid>
              <a:tr h="253124">
                <a:tc>
                  <a:txBody>
                    <a:bodyPr/>
                    <a:lstStyle/>
                    <a:p>
                      <a:endParaRPr lang="en-US" sz="1400" b="0" kern="1200" dirty="0">
                        <a:solidFill>
                          <a:schemeClr val="lt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Sponsor</a:t>
                      </a:r>
                      <a:r>
                        <a:rPr lang="en-US" sz="1200" b="0" baseline="30000" dirty="0"/>
                        <a:t>1</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lt1"/>
                          </a:solidFill>
                          <a:latin typeface="+mn-lt"/>
                          <a:ea typeface="+mn-ea"/>
                          <a:cs typeface="+mn-cs"/>
                        </a:rPr>
                        <a:t>Contributor</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0" kern="1200" dirty="0">
                          <a:solidFill>
                            <a:schemeClr val="lt1"/>
                          </a:solidFill>
                          <a:latin typeface="+mn-lt"/>
                          <a:ea typeface="+mn-ea"/>
                          <a:cs typeface="+mn-cs"/>
                        </a:rPr>
                        <a:t>Associate</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0" kern="1200" dirty="0">
                          <a:solidFill>
                            <a:schemeClr val="lt1"/>
                          </a:solidFill>
                          <a:latin typeface="+mn-lt"/>
                          <a:ea typeface="+mn-ea"/>
                          <a:cs typeface="+mn-cs"/>
                        </a:rPr>
                        <a:t>Adopter</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0" kern="1200" dirty="0">
                          <a:solidFill>
                            <a:schemeClr val="lt1"/>
                          </a:solidFill>
                          <a:latin typeface="+mn-lt"/>
                          <a:ea typeface="+mn-ea"/>
                          <a:cs typeface="+mn-cs"/>
                        </a:rPr>
                        <a:t>Test Lab</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0" kern="1200" dirty="0">
                          <a:solidFill>
                            <a:schemeClr val="lt1"/>
                          </a:solidFill>
                          <a:latin typeface="+mn-lt"/>
                          <a:ea typeface="+mn-ea"/>
                          <a:cs typeface="+mn-cs"/>
                        </a:rPr>
                        <a:t>Academic &amp; Educational</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0" kern="1200" dirty="0">
                          <a:solidFill>
                            <a:schemeClr val="lt1"/>
                          </a:solidFill>
                          <a:latin typeface="+mn-lt"/>
                          <a:ea typeface="+mn-ea"/>
                          <a:cs typeface="+mn-cs"/>
                        </a:rPr>
                        <a:t>Affiliate</a:t>
                      </a:r>
                      <a:r>
                        <a:rPr lang="en-US" sz="1200" b="0" kern="1200" baseline="30000" dirty="0">
                          <a:solidFill>
                            <a:schemeClr val="lt1"/>
                          </a:solidFill>
                          <a:latin typeface="+mn-lt"/>
                          <a:ea typeface="+mn-ea"/>
                          <a:cs typeface="+mn-cs"/>
                        </a:rPr>
                        <a:t>2</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40224790"/>
                  </a:ext>
                </a:extLst>
              </a:tr>
              <a:tr h="370840">
                <a:tc>
                  <a:txBody>
                    <a:bodyPr/>
                    <a:lstStyle/>
                    <a:p>
                      <a:r>
                        <a:rPr lang="en-US" sz="1200" b="0" kern="1200" dirty="0">
                          <a:solidFill>
                            <a:schemeClr val="lt1"/>
                          </a:solidFill>
                          <a:latin typeface="+mn-lt"/>
                          <a:ea typeface="+mn-ea"/>
                          <a:cs typeface="+mn-cs"/>
                        </a:rPr>
                        <a:t>Board of Directors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solidFill>
                          <a:schemeClr val="tx2"/>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0286653"/>
                  </a:ext>
                </a:extLst>
              </a:tr>
              <a:tr h="370840">
                <a:tc>
                  <a:txBody>
                    <a:bodyPr/>
                    <a:lstStyle/>
                    <a:p>
                      <a:r>
                        <a:rPr lang="en-US" sz="1200" b="0" kern="1200" dirty="0">
                          <a:solidFill>
                            <a:schemeClr val="lt1"/>
                          </a:solidFill>
                          <a:latin typeface="+mn-lt"/>
                          <a:ea typeface="+mn-ea"/>
                          <a:cs typeface="+mn-cs"/>
                        </a:rPr>
                        <a:t>Working Group Steering Committee Participation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ctr" defTabSz="914400" rtl="0" eaLnBrk="1" latinLnBrk="0" hangingPunct="1"/>
                      <a:endParaRPr lang="en-US" sz="1800" kern="120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489276667"/>
                  </a:ext>
                </a:extLst>
              </a:tr>
              <a:tr h="370840">
                <a:tc>
                  <a:txBody>
                    <a:bodyPr/>
                    <a:lstStyle/>
                    <a:p>
                      <a:r>
                        <a:rPr lang="en-US" sz="1200" b="0" kern="1200" dirty="0">
                          <a:solidFill>
                            <a:schemeClr val="lt1"/>
                          </a:solidFill>
                          <a:latin typeface="+mn-lt"/>
                          <a:ea typeface="+mn-ea"/>
                          <a:cs typeface="+mn-cs"/>
                        </a:rPr>
                        <a:t>Working Group Leadership</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57687897"/>
                  </a:ext>
                </a:extLst>
              </a:tr>
              <a:tr h="370840">
                <a:tc>
                  <a:txBody>
                    <a:bodyPr/>
                    <a:lstStyle/>
                    <a:p>
                      <a:r>
                        <a:rPr lang="en-US" sz="1200" b="0" kern="1200" dirty="0">
                          <a:solidFill>
                            <a:schemeClr val="lt1"/>
                          </a:solidFill>
                          <a:latin typeface="+mn-lt"/>
                          <a:ea typeface="+mn-ea"/>
                          <a:cs typeface="+mn-cs"/>
                        </a:rPr>
                        <a:t>Working Group Voting Rights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485336417"/>
                  </a:ext>
                </a:extLst>
              </a:tr>
              <a:tr h="370840">
                <a:tc>
                  <a:txBody>
                    <a:bodyPr/>
                    <a:lstStyle/>
                    <a:p>
                      <a:r>
                        <a:rPr lang="en-US" sz="1200" b="0" kern="1200" dirty="0">
                          <a:solidFill>
                            <a:schemeClr val="lt1"/>
                          </a:solidFill>
                          <a:latin typeface="+mn-lt"/>
                          <a:ea typeface="+mn-ea"/>
                          <a:cs typeface="+mn-cs"/>
                        </a:rPr>
                        <a:t>Working Group Participation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dirty="0"/>
                        <a:t>Compliance </a:t>
                      </a:r>
                      <a:br>
                        <a:rPr lang="en-US" sz="1000" dirty="0"/>
                      </a:br>
                      <a:r>
                        <a:rPr lang="en-US" sz="1000" dirty="0"/>
                        <a:t>&amp; Certification WG only</a:t>
                      </a: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83654254"/>
                  </a:ext>
                </a:extLst>
              </a:tr>
              <a:tr h="370840">
                <a:tc>
                  <a:txBody>
                    <a:bodyPr/>
                    <a:lstStyle/>
                    <a:p>
                      <a:r>
                        <a:rPr lang="en-US" sz="1200" b="0" kern="1200" dirty="0">
                          <a:solidFill>
                            <a:schemeClr val="lt1"/>
                          </a:solidFill>
                          <a:latin typeface="+mn-lt"/>
                          <a:ea typeface="+mn-ea"/>
                          <a:cs typeface="+mn-cs"/>
                        </a:rPr>
                        <a:t>Access to Final Specifications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162676430"/>
                  </a:ext>
                </a:extLst>
              </a:tr>
              <a:tr h="370840">
                <a:tc>
                  <a:txBody>
                    <a:bodyPr/>
                    <a:lstStyle/>
                    <a:p>
                      <a:r>
                        <a:rPr lang="en-US" sz="1200" b="0" kern="1200" dirty="0">
                          <a:solidFill>
                            <a:schemeClr val="lt1"/>
                          </a:solidFill>
                          <a:latin typeface="+mn-lt"/>
                          <a:ea typeface="+mn-ea"/>
                          <a:cs typeface="+mn-cs"/>
                        </a:rPr>
                        <a:t>Certify Products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C5E61"/>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5C5E61"/>
                        </a:solidFill>
                        <a:effectLst/>
                        <a:uLnTx/>
                        <a:uFillTx/>
                        <a:latin typeface="Arial" panose="020B0604020202020204"/>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E61"/>
                          </a:solidFill>
                          <a:effectLst/>
                          <a:uLnTx/>
                          <a:uFillTx/>
                          <a:latin typeface="Arial" panose="020B0604020202020204"/>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E61"/>
                          </a:solidFill>
                          <a:effectLst/>
                          <a:uLnTx/>
                          <a:uFillTx/>
                          <a:latin typeface="Arial" panose="020B0604020202020204"/>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E61"/>
                          </a:solidFill>
                          <a:effectLst/>
                          <a:uLnTx/>
                          <a:uFillTx/>
                          <a:latin typeface="Arial" panose="020B0604020202020204"/>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8082269"/>
                  </a:ext>
                </a:extLst>
              </a:tr>
              <a:tr h="370840">
                <a:tc>
                  <a:txBody>
                    <a:bodyPr/>
                    <a:lstStyle/>
                    <a:p>
                      <a:r>
                        <a:rPr lang="en-US" sz="1200" b="0" kern="1200" dirty="0" err="1">
                          <a:solidFill>
                            <a:schemeClr val="lt1"/>
                          </a:solidFill>
                          <a:latin typeface="+mn-lt"/>
                          <a:ea typeface="+mn-ea"/>
                          <a:cs typeface="+mn-cs"/>
                        </a:rPr>
                        <a:t>FiRa</a:t>
                      </a:r>
                      <a:r>
                        <a:rPr lang="en-US" sz="1200" b="0" kern="1200" dirty="0">
                          <a:solidFill>
                            <a:schemeClr val="lt1"/>
                          </a:solidFill>
                          <a:latin typeface="+mn-lt"/>
                          <a:ea typeface="+mn-ea"/>
                          <a:cs typeface="+mn-cs"/>
                        </a:rPr>
                        <a:t> </a:t>
                      </a:r>
                      <a:r>
                        <a:rPr lang="en-US" sz="1200" b="0" kern="1200" dirty="0" err="1">
                          <a:solidFill>
                            <a:schemeClr val="lt1"/>
                          </a:solidFill>
                          <a:latin typeface="+mn-lt"/>
                          <a:ea typeface="+mn-ea"/>
                          <a:cs typeface="+mn-cs"/>
                        </a:rPr>
                        <a:t>Plugfest</a:t>
                      </a:r>
                      <a:r>
                        <a:rPr lang="en-US" sz="1200" b="0" kern="1200" dirty="0">
                          <a:solidFill>
                            <a:schemeClr val="lt1"/>
                          </a:solidFill>
                          <a:latin typeface="+mn-lt"/>
                          <a:ea typeface="+mn-ea"/>
                          <a:cs typeface="+mn-cs"/>
                        </a:rPr>
                        <a:t> Participation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1072374048"/>
                  </a:ext>
                </a:extLst>
              </a:tr>
              <a:tr h="370840">
                <a:tc>
                  <a:txBody>
                    <a:bodyPr/>
                    <a:lstStyle/>
                    <a:p>
                      <a:r>
                        <a:rPr lang="en-US" sz="1200" b="0" kern="1200" dirty="0">
                          <a:solidFill>
                            <a:schemeClr val="lt1"/>
                          </a:solidFill>
                          <a:latin typeface="+mn-lt"/>
                          <a:ea typeface="+mn-ea"/>
                          <a:cs typeface="+mn-cs"/>
                        </a:rPr>
                        <a:t>Apply for Authorized Test Lab</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C5E61"/>
                          </a:solidFill>
                          <a:effectLst/>
                          <a:uLnTx/>
                          <a:uFillTx/>
                          <a:latin typeface="Arial" panose="020B0604020202020204"/>
                          <a:ea typeface="+mn-ea"/>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53522680"/>
                  </a:ext>
                </a:extLst>
              </a:tr>
              <a:tr h="370840">
                <a:tc>
                  <a:txBody>
                    <a:bodyPr/>
                    <a:lstStyle/>
                    <a:p>
                      <a:r>
                        <a:rPr lang="en-US" sz="1200" b="0" kern="1200" dirty="0">
                          <a:solidFill>
                            <a:schemeClr val="lt1"/>
                          </a:solidFill>
                          <a:latin typeface="+mn-lt"/>
                          <a:ea typeface="+mn-ea"/>
                          <a:cs typeface="+mn-cs"/>
                        </a:rPr>
                        <a:t>Annual Membership Fee (USD)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dirty="0">
                          <a:solidFill>
                            <a:schemeClr val="tx2"/>
                          </a:solidFill>
                        </a:rPr>
                        <a:t>$800K</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2"/>
                          </a:solidFill>
                          <a:latin typeface="+mn-lt"/>
                          <a:ea typeface="+mn-ea"/>
                          <a:cs typeface="+mn-cs"/>
                        </a:rPr>
                        <a:t>$50K</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l" defTabSz="914400" rtl="0" eaLnBrk="1" latinLnBrk="0" hangingPunct="1"/>
                      <a:r>
                        <a:rPr lang="en-US" sz="1000" dirty="0"/>
                        <a:t>$30K (if revenue</a:t>
                      </a:r>
                      <a:br>
                        <a:rPr lang="en-US" sz="1000" dirty="0"/>
                      </a:br>
                      <a:r>
                        <a:rPr lang="en-US" sz="1000" dirty="0"/>
                        <a:t>≥ $50M) or $7.5K</a:t>
                      </a:r>
                      <a:br>
                        <a:rPr lang="en-US" sz="1000" dirty="0"/>
                      </a:br>
                      <a:r>
                        <a:rPr lang="en-US" sz="1000" dirty="0"/>
                        <a:t>(if revenue &lt; $50M</a:t>
                      </a:r>
                      <a:endParaRPr lang="en-US" sz="1000" kern="1200" dirty="0">
                        <a:solidFill>
                          <a:schemeClr val="tx2"/>
                        </a:solidFill>
                        <a:latin typeface="+mn-lt"/>
                        <a:ea typeface="+mn-ea"/>
                        <a:cs typeface="+mn-cs"/>
                      </a:endParaRP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l" defTabSz="914400" rtl="0" eaLnBrk="1" latinLnBrk="0" hangingPunct="1"/>
                      <a:r>
                        <a:rPr lang="en-US" sz="1000" dirty="0"/>
                        <a:t>$15K (if revenue</a:t>
                      </a:r>
                      <a:br>
                        <a:rPr lang="en-US" sz="1000" dirty="0"/>
                      </a:br>
                      <a:r>
                        <a:rPr lang="en-US" sz="1000" dirty="0"/>
                        <a:t>≥ $50M) or $5K</a:t>
                      </a:r>
                      <a:br>
                        <a:rPr lang="en-US" sz="1000" dirty="0"/>
                      </a:br>
                      <a:r>
                        <a:rPr lang="en-US" sz="1000" dirty="0"/>
                        <a:t>(if revenue &lt; $50M)</a:t>
                      </a:r>
                      <a:endParaRPr lang="en-US" sz="1000" kern="1200" dirty="0">
                        <a:solidFill>
                          <a:schemeClr val="tx2"/>
                        </a:solidFill>
                        <a:latin typeface="+mn-lt"/>
                        <a:ea typeface="+mn-ea"/>
                        <a:cs typeface="+mn-cs"/>
                      </a:endParaRP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ctr" defTabSz="914400" rtl="0" eaLnBrk="1" latinLnBrk="0" hangingPunct="1"/>
                      <a:r>
                        <a:rPr lang="en-US" sz="1000" dirty="0"/>
                        <a:t>$5K</a:t>
                      </a:r>
                      <a:endParaRPr lang="en-US" sz="1000" kern="1200" dirty="0">
                        <a:solidFill>
                          <a:schemeClr val="tx2"/>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l" defTabSz="914400" rtl="0" eaLnBrk="1" latinLnBrk="0" hangingPunct="1"/>
                      <a:r>
                        <a:rPr lang="en-US" sz="1000" dirty="0"/>
                        <a:t>$2.5K</a:t>
                      </a:r>
                      <a:br>
                        <a:rPr lang="en-US" sz="1000" dirty="0"/>
                      </a:br>
                      <a:r>
                        <a:rPr lang="en-US" sz="1000" dirty="0"/>
                        <a:t>(one time only)</a:t>
                      </a:r>
                      <a:endParaRPr lang="en-US" sz="1000" kern="1200" dirty="0">
                        <a:solidFill>
                          <a:schemeClr val="tx2"/>
                        </a:solidFill>
                        <a:latin typeface="+mn-lt"/>
                        <a:ea typeface="+mn-ea"/>
                        <a:cs typeface="+mn-cs"/>
                      </a:endParaRP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algn="l" defTabSz="914400" rtl="0" eaLnBrk="1" latinLnBrk="0" hangingPunct="1"/>
                      <a:r>
                        <a:rPr lang="en-US" sz="1000" dirty="0"/>
                        <a:t>No charge</a:t>
                      </a:r>
                      <a:endParaRPr lang="en-US" sz="1000" kern="1200" dirty="0">
                        <a:solidFill>
                          <a:schemeClr val="tx2"/>
                        </a:solidFill>
                        <a:latin typeface="+mn-lt"/>
                        <a:ea typeface="+mn-ea"/>
                        <a:cs typeface="+mn-cs"/>
                      </a:endParaRP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887233418"/>
                  </a:ext>
                </a:extLst>
              </a:tr>
            </a:tbl>
          </a:graphicData>
        </a:graphic>
      </p:graphicFrame>
    </p:spTree>
    <p:extLst>
      <p:ext uri="{BB962C8B-B14F-4D97-AF65-F5344CB8AC3E}">
        <p14:creationId xmlns:p14="http://schemas.microsoft.com/office/powerpoint/2010/main" val="256380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CEF979-0FF7-80D4-EA5C-1E2FA501B8CE}"/>
              </a:ext>
            </a:extLst>
          </p:cNvPr>
          <p:cNvSpPr/>
          <p:nvPr/>
        </p:nvSpPr>
        <p:spPr>
          <a:xfrm rot="10800000">
            <a:off x="0" y="1133475"/>
            <a:ext cx="12214214" cy="4751934"/>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162614D-C516-EB40-0EA1-0619C621C2C8}"/>
              </a:ext>
            </a:extLst>
          </p:cNvPr>
          <p:cNvSpPr>
            <a:spLocks noGrp="1"/>
          </p:cNvSpPr>
          <p:nvPr>
            <p:ph type="title"/>
          </p:nvPr>
        </p:nvSpPr>
        <p:spPr/>
        <p:txBody>
          <a:bodyPr/>
          <a:lstStyle/>
          <a:p>
            <a:pPr marL="0" indent="0"/>
            <a:r>
              <a:rPr lang="en-US" sz="3800" dirty="0">
                <a:solidFill>
                  <a:schemeClr val="accent2"/>
                </a:solidFill>
                <a:ea typeface="+mj-ea"/>
                <a:cs typeface="+mj-cs"/>
              </a:rPr>
              <a:t>Overview of </a:t>
            </a:r>
            <a:r>
              <a:rPr lang="en-US" sz="3800" dirty="0" err="1">
                <a:solidFill>
                  <a:schemeClr val="accent2"/>
                </a:solidFill>
                <a:ea typeface="+mj-ea"/>
                <a:cs typeface="+mj-cs"/>
              </a:rPr>
              <a:t>FiRa</a:t>
            </a:r>
            <a:r>
              <a:rPr lang="en-US" sz="3800" dirty="0">
                <a:solidFill>
                  <a:schemeClr val="accent2"/>
                </a:solidFill>
                <a:ea typeface="+mj-ea"/>
                <a:cs typeface="+mj-cs"/>
              </a:rPr>
              <a:t> IPR Policy</a:t>
            </a:r>
          </a:p>
        </p:txBody>
      </p:sp>
      <p:sp>
        <p:nvSpPr>
          <p:cNvPr id="3" name="Text Placeholder 2">
            <a:extLst>
              <a:ext uri="{FF2B5EF4-FFF2-40B4-BE49-F238E27FC236}">
                <a16:creationId xmlns:a16="http://schemas.microsoft.com/office/drawing/2014/main" id="{F0795908-8463-8049-9D76-BA2B94EB88BF}"/>
              </a:ext>
            </a:extLst>
          </p:cNvPr>
          <p:cNvSpPr>
            <a:spLocks noGrp="1"/>
          </p:cNvSpPr>
          <p:nvPr>
            <p:ph idx="1"/>
          </p:nvPr>
        </p:nvSpPr>
        <p:spPr>
          <a:xfrm>
            <a:off x="366486" y="1534071"/>
            <a:ext cx="3125312" cy="4351338"/>
          </a:xfrm>
        </p:spPr>
        <p:txBody>
          <a:bodyPr numCol="1"/>
          <a:lstStyle/>
          <a:p>
            <a:pPr indent="-137160">
              <a:lnSpc>
                <a:spcPct val="100000"/>
              </a:lnSpc>
              <a:spcBef>
                <a:spcPts val="1200"/>
              </a:spcBef>
              <a:buClr>
                <a:schemeClr val="tx2"/>
              </a:buClr>
              <a:buFont typeface="Arial" panose="020B0604020202020204" pitchFamily="34" charset="0"/>
              <a:buChar char="•"/>
            </a:pPr>
            <a:r>
              <a:rPr lang="en-US" sz="1400" dirty="0">
                <a:solidFill>
                  <a:schemeClr val="tx2"/>
                </a:solidFill>
                <a:cs typeface="Arial" panose="020B0604020202020204" pitchFamily="34" charset="0"/>
              </a:rPr>
              <a:t>Applicable to all Members and Member Representatives, and others bound by separate written agreement</a:t>
            </a:r>
          </a:p>
          <a:p>
            <a:pPr indent="-137160">
              <a:lnSpc>
                <a:spcPct val="100000"/>
              </a:lnSpc>
              <a:spcBef>
                <a:spcPts val="1200"/>
              </a:spcBef>
              <a:buClr>
                <a:schemeClr val="tx2"/>
              </a:buClr>
              <a:buFont typeface="Arial" panose="020B0604020202020204" pitchFamily="34" charset="0"/>
              <a:buChar char="•"/>
            </a:pPr>
            <a:r>
              <a:rPr lang="en-US" sz="1400" dirty="0">
                <a:solidFill>
                  <a:schemeClr val="tx2"/>
                </a:solidFill>
                <a:cs typeface="Arial" panose="020B0604020202020204" pitchFamily="34" charset="0"/>
              </a:rPr>
              <a:t>Governs the ownership, licensing, and treatment of intellectual property that is contributed to, generated by, or necessary for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the implementation of standards developed as part of the FiRa Consortium activities</a:t>
            </a:r>
          </a:p>
        </p:txBody>
      </p:sp>
      <p:sp>
        <p:nvSpPr>
          <p:cNvPr id="5" name="Text Placeholder 2">
            <a:extLst>
              <a:ext uri="{FF2B5EF4-FFF2-40B4-BE49-F238E27FC236}">
                <a16:creationId xmlns:a16="http://schemas.microsoft.com/office/drawing/2014/main" id="{45E92A8A-F97F-EB79-D1F2-EC7739AB38A6}"/>
              </a:ext>
            </a:extLst>
          </p:cNvPr>
          <p:cNvSpPr txBox="1">
            <a:spLocks/>
          </p:cNvSpPr>
          <p:nvPr/>
        </p:nvSpPr>
        <p:spPr>
          <a:xfrm>
            <a:off x="8649479" y="1534071"/>
            <a:ext cx="3127248" cy="2114198"/>
          </a:xfrm>
          <a:prstGeom prst="rect">
            <a:avLst/>
          </a:prstGeom>
        </p:spPr>
        <p:txBody>
          <a:bodyPr vert="horz" lIns="91440" tIns="45720" rIns="91440" bIns="45720" numCol="1"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137160" hangingPunct="0">
              <a:lnSpc>
                <a:spcPct val="100000"/>
              </a:lnSpc>
              <a:spcBef>
                <a:spcPts val="1200"/>
              </a:spcBef>
              <a:buClr>
                <a:schemeClr val="tx2"/>
              </a:buClr>
            </a:pPr>
            <a:r>
              <a:rPr lang="en-US" sz="1400" dirty="0">
                <a:solidFill>
                  <a:schemeClr val="tx2"/>
                </a:solidFill>
                <a:cs typeface="Arial" panose="020B0604020202020204" pitchFamily="34" charset="0"/>
              </a:rPr>
              <a:t>Patent calls before technical meetings</a:t>
            </a:r>
          </a:p>
          <a:p>
            <a:pPr marL="225425" indent="-137160" hangingPunct="0">
              <a:lnSpc>
                <a:spcPct val="100000"/>
              </a:lnSpc>
              <a:spcBef>
                <a:spcPts val="1200"/>
              </a:spcBef>
              <a:buClr>
                <a:schemeClr val="tx2"/>
              </a:buClr>
            </a:pPr>
            <a:r>
              <a:rPr lang="en-US" sz="1400" dirty="0">
                <a:solidFill>
                  <a:schemeClr val="tx2"/>
                </a:solidFill>
                <a:cs typeface="Arial" panose="020B0604020202020204" pitchFamily="34" charset="0"/>
              </a:rPr>
              <a:t>No obligation to conduct patent searches for Necessary Claims </a:t>
            </a:r>
            <a:endParaRPr lang="en-US" dirty="0">
              <a:solidFill>
                <a:schemeClr val="tx2"/>
              </a:solidFill>
            </a:endParaRPr>
          </a:p>
        </p:txBody>
      </p:sp>
      <p:sp>
        <p:nvSpPr>
          <p:cNvPr id="6" name="Text Placeholder 2">
            <a:extLst>
              <a:ext uri="{FF2B5EF4-FFF2-40B4-BE49-F238E27FC236}">
                <a16:creationId xmlns:a16="http://schemas.microsoft.com/office/drawing/2014/main" id="{4FAB84A7-F408-9221-0780-41D341D11592}"/>
              </a:ext>
            </a:extLst>
          </p:cNvPr>
          <p:cNvSpPr txBox="1">
            <a:spLocks/>
          </p:cNvSpPr>
          <p:nvPr/>
        </p:nvSpPr>
        <p:spPr>
          <a:xfrm>
            <a:off x="3491798" y="1534071"/>
            <a:ext cx="4886651" cy="4351338"/>
          </a:xfrm>
          <a:prstGeom prst="rect">
            <a:avLst/>
          </a:prstGeom>
        </p:spPr>
        <p:txBody>
          <a:bodyPr vert="horz" lIns="91440" tIns="45720" rIns="91440" bIns="45720" numCol="1"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37160" hangingPunct="0">
              <a:lnSpc>
                <a:spcPct val="100000"/>
              </a:lnSpc>
              <a:spcBef>
                <a:spcPts val="1200"/>
              </a:spcBef>
              <a:buClr>
                <a:schemeClr val="tx2"/>
              </a:buClr>
            </a:pPr>
            <a:r>
              <a:rPr lang="en-US" sz="1400" dirty="0">
                <a:solidFill>
                  <a:schemeClr val="tx2"/>
                </a:solidFill>
                <a:cs typeface="Arial" panose="020B0604020202020204" pitchFamily="34" charset="0"/>
              </a:rPr>
              <a:t>Subject to the specific terms of the IPR Policy, in general:</a:t>
            </a:r>
          </a:p>
          <a:p>
            <a:pPr marL="468630" lvl="1" indent="-285750" hangingPunct="0">
              <a:lnSpc>
                <a:spcPct val="100000"/>
              </a:lnSpc>
              <a:spcBef>
                <a:spcPts val="1200"/>
              </a:spcBef>
              <a:buClr>
                <a:schemeClr val="tx2"/>
              </a:buClr>
              <a:buFont typeface="Courier New" panose="02070309020205020404" pitchFamily="49" charset="0"/>
              <a:buChar char="o"/>
            </a:pPr>
            <a:r>
              <a:rPr lang="en-US" sz="1400" dirty="0">
                <a:solidFill>
                  <a:schemeClr val="tx2"/>
                </a:solidFill>
                <a:cs typeface="Arial" panose="020B0604020202020204" pitchFamily="34" charset="0"/>
              </a:rPr>
              <a:t>Members (and their Related Parties) participating in </a:t>
            </a:r>
            <a:r>
              <a:rPr lang="en-US" sz="1400" dirty="0" err="1">
                <a:solidFill>
                  <a:schemeClr val="tx2"/>
                </a:solidFill>
                <a:cs typeface="Arial" panose="020B0604020202020204" pitchFamily="34" charset="0"/>
              </a:rPr>
              <a:t>FiRa</a:t>
            </a:r>
            <a:r>
              <a:rPr lang="en-US" sz="1400" dirty="0">
                <a:solidFill>
                  <a:schemeClr val="tx2"/>
                </a:solidFill>
                <a:cs typeface="Arial" panose="020B0604020202020204" pitchFamily="34" charset="0"/>
              </a:rPr>
              <a:t> Consortium Working Groups commit to license Necessary Claims on RAND (Reasonable and Non-Discriminatory) or RAND-Z (RAND with Zero royalty) terms, and may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withhold Necessary Claims, by submitting a timely written declaration form</a:t>
            </a:r>
          </a:p>
          <a:p>
            <a:pPr marL="468630" lvl="1" indent="-285750" hangingPunct="0">
              <a:lnSpc>
                <a:spcPct val="100000"/>
              </a:lnSpc>
              <a:spcBef>
                <a:spcPts val="1200"/>
              </a:spcBef>
              <a:buClr>
                <a:schemeClr val="tx2"/>
              </a:buClr>
              <a:buFont typeface="Courier New" panose="02070309020205020404" pitchFamily="49" charset="0"/>
              <a:buChar char="o"/>
            </a:pPr>
            <a:r>
              <a:rPr lang="en-US" sz="1400" dirty="0">
                <a:solidFill>
                  <a:schemeClr val="tx2"/>
                </a:solidFill>
                <a:cs typeface="Arial" panose="020B0604020202020204" pitchFamily="34" charset="0"/>
              </a:rPr>
              <a:t>Members that did not participate in the applicable development group may (but are not obligated to)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make RAND or RAND-Z commitments, or withhold licenses to Necessary Claims by submitting a written declaration form</a:t>
            </a:r>
          </a:p>
          <a:p>
            <a:pPr marL="468630" lvl="1" indent="-285750" hangingPunct="0">
              <a:lnSpc>
                <a:spcPct val="100000"/>
              </a:lnSpc>
              <a:spcBef>
                <a:spcPts val="1200"/>
              </a:spcBef>
              <a:buClr>
                <a:schemeClr val="tx2"/>
              </a:buClr>
              <a:buFont typeface="Courier New" panose="02070309020205020404" pitchFamily="49" charset="0"/>
              <a:buChar char="o"/>
            </a:pPr>
            <a:r>
              <a:rPr lang="en-US" sz="1400" dirty="0">
                <a:solidFill>
                  <a:schemeClr val="tx2"/>
                </a:solidFill>
                <a:cs typeface="Arial" panose="020B0604020202020204" pitchFamily="34" charset="0"/>
              </a:rPr>
              <a:t>New incoming members are not obligated to make license commitments with respect to Standards approved prior to the start of membership</a:t>
            </a:r>
          </a:p>
          <a:p>
            <a:pPr marL="320040" lvl="1" indent="-137160" hangingPunct="0">
              <a:lnSpc>
                <a:spcPct val="100000"/>
              </a:lnSpc>
              <a:spcBef>
                <a:spcPts val="1200"/>
              </a:spcBef>
              <a:buClr>
                <a:schemeClr val="tx2"/>
              </a:buClr>
            </a:pPr>
            <a:endParaRPr lang="en-US" sz="1400" dirty="0">
              <a:solidFill>
                <a:schemeClr val="tx2"/>
              </a:solidFill>
              <a:cs typeface="Arial" panose="020B0604020202020204" pitchFamily="34" charset="0"/>
            </a:endParaRPr>
          </a:p>
        </p:txBody>
      </p:sp>
    </p:spTree>
    <p:extLst>
      <p:ext uri="{BB962C8B-B14F-4D97-AF65-F5344CB8AC3E}">
        <p14:creationId xmlns:p14="http://schemas.microsoft.com/office/powerpoint/2010/main" val="20000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2B880-3ECB-6496-CD9A-77B3359614A6}"/>
              </a:ext>
            </a:extLst>
          </p:cNvPr>
          <p:cNvPicPr>
            <a:picLocks noChangeAspect="1"/>
          </p:cNvPicPr>
          <p:nvPr/>
        </p:nvPicPr>
        <p:blipFill>
          <a:blip r:embed="rId3"/>
          <a:srcRect t="1786"/>
          <a:stretch/>
        </p:blipFill>
        <p:spPr>
          <a:xfrm>
            <a:off x="-1422744" y="0"/>
            <a:ext cx="5994744" cy="5874936"/>
          </a:xfrm>
          <a:prstGeom prst="rect">
            <a:avLst/>
          </a:prstGeom>
        </p:spPr>
      </p:pic>
      <p:sp>
        <p:nvSpPr>
          <p:cNvPr id="12" name="Title 11">
            <a:extLst>
              <a:ext uri="{FF2B5EF4-FFF2-40B4-BE49-F238E27FC236}">
                <a16:creationId xmlns:a16="http://schemas.microsoft.com/office/drawing/2014/main" id="{DB1C1E24-A635-301A-3489-192EE10B47B0}"/>
              </a:ext>
            </a:extLst>
          </p:cNvPr>
          <p:cNvSpPr>
            <a:spLocks noGrp="1"/>
          </p:cNvSpPr>
          <p:nvPr>
            <p:ph type="title"/>
          </p:nvPr>
        </p:nvSpPr>
        <p:spPr>
          <a:xfrm>
            <a:off x="3676649" y="276452"/>
            <a:ext cx="7760607" cy="703817"/>
          </a:xfrm>
        </p:spPr>
        <p:txBody>
          <a:bodyPr/>
          <a:lstStyle/>
          <a:p>
            <a:r>
              <a:rPr lang="en-US" dirty="0"/>
              <a:t>Overview of </a:t>
            </a:r>
            <a:r>
              <a:rPr lang="en-US" dirty="0" err="1"/>
              <a:t>FiRa</a:t>
            </a:r>
            <a:r>
              <a:rPr lang="en-US" dirty="0"/>
              <a:t> Bylaws</a:t>
            </a:r>
          </a:p>
        </p:txBody>
      </p:sp>
      <p:sp>
        <p:nvSpPr>
          <p:cNvPr id="15" name="Rectangle 14">
            <a:extLst>
              <a:ext uri="{FF2B5EF4-FFF2-40B4-BE49-F238E27FC236}">
                <a16:creationId xmlns:a16="http://schemas.microsoft.com/office/drawing/2014/main" id="{159DECC4-0D06-FCF7-AF85-5904DE3B54DC}"/>
              </a:ext>
            </a:extLst>
          </p:cNvPr>
          <p:cNvSpPr/>
          <p:nvPr/>
        </p:nvSpPr>
        <p:spPr>
          <a:xfrm rot="10800000">
            <a:off x="3226995" y="1514577"/>
            <a:ext cx="8987219" cy="43708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17" name="Text Placeholder 25">
            <a:extLst>
              <a:ext uri="{FF2B5EF4-FFF2-40B4-BE49-F238E27FC236}">
                <a16:creationId xmlns:a16="http://schemas.microsoft.com/office/drawing/2014/main" id="{014D1E80-DC34-F05E-8017-0C20574CF824}"/>
              </a:ext>
            </a:extLst>
          </p:cNvPr>
          <p:cNvSpPr txBox="1">
            <a:spLocks/>
          </p:cNvSpPr>
          <p:nvPr/>
        </p:nvSpPr>
        <p:spPr>
          <a:xfrm rot="16200000">
            <a:off x="1778788" y="4434944"/>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t>FiRa</a:t>
            </a:r>
            <a:r>
              <a:rPr lang="en-US" sz="1400" dirty="0"/>
              <a:t> BYLAWS</a:t>
            </a:r>
          </a:p>
        </p:txBody>
      </p:sp>
      <p:sp>
        <p:nvSpPr>
          <p:cNvPr id="18" name="Text Placeholder 148">
            <a:extLst>
              <a:ext uri="{FF2B5EF4-FFF2-40B4-BE49-F238E27FC236}">
                <a16:creationId xmlns:a16="http://schemas.microsoft.com/office/drawing/2014/main" id="{4E69EC5A-2173-6650-6E5C-5CB7B13D69D3}"/>
              </a:ext>
            </a:extLst>
          </p:cNvPr>
          <p:cNvSpPr txBox="1">
            <a:spLocks/>
          </p:cNvSpPr>
          <p:nvPr/>
        </p:nvSpPr>
        <p:spPr>
          <a:xfrm>
            <a:off x="3676649" y="1944490"/>
            <a:ext cx="7229649" cy="3525285"/>
          </a:xfrm>
          <a:prstGeom prst="rect">
            <a:avLst/>
          </a:prstGeom>
        </p:spPr>
        <p:txBody>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dirty="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137160">
              <a:lnSpc>
                <a:spcPct val="110000"/>
              </a:lnSpc>
              <a:spcBef>
                <a:spcPts val="0"/>
              </a:spcBef>
              <a:spcAft>
                <a:spcPts val="600"/>
              </a:spcAft>
              <a:buClr>
                <a:schemeClr val="tx2"/>
              </a:buClr>
            </a:pPr>
            <a:r>
              <a:rPr lang="en-US" sz="1400" dirty="0">
                <a:solidFill>
                  <a:schemeClr val="tx2"/>
                </a:solidFill>
                <a:cs typeface="Arial" panose="020B0604020202020204" pitchFamily="34" charset="0"/>
              </a:rPr>
              <a:t>The Bylaws establish the rules governing the operations of the organization, including the rights of members, rules for meetings and corporate actions, voting and quorum requirements, confidentiality, and other matters</a:t>
            </a:r>
          </a:p>
          <a:p>
            <a:pPr marL="225425" indent="-137160">
              <a:lnSpc>
                <a:spcPct val="110000"/>
              </a:lnSpc>
              <a:spcBef>
                <a:spcPts val="0"/>
              </a:spcBef>
              <a:spcAft>
                <a:spcPts val="600"/>
              </a:spcAft>
              <a:buClr>
                <a:schemeClr val="tx2"/>
              </a:buClr>
            </a:pPr>
            <a:r>
              <a:rPr lang="en-US" sz="1400" dirty="0">
                <a:solidFill>
                  <a:schemeClr val="tx2"/>
                </a:solidFill>
                <a:cs typeface="Arial" panose="020B0604020202020204" pitchFamily="34" charset="0"/>
              </a:rPr>
              <a:t>Delaware non-profit corporation with 8 classes of membership</a:t>
            </a:r>
          </a:p>
          <a:p>
            <a:pPr marL="697230" lvl="2" indent="-285750">
              <a:lnSpc>
                <a:spcPct val="110000"/>
              </a:lnSpc>
              <a:spcBef>
                <a:spcPts val="0"/>
              </a:spcBef>
              <a:spcAft>
                <a:spcPts val="600"/>
              </a:spcAft>
              <a:buClr>
                <a:schemeClr val="tx2"/>
              </a:buClr>
              <a:buFont typeface="Courier New" panose="02070309020205020404" pitchFamily="49" charset="0"/>
              <a:buChar char="o"/>
            </a:pPr>
            <a:r>
              <a:rPr lang="en-US" sz="1400" dirty="0">
                <a:solidFill>
                  <a:schemeClr val="tx2"/>
                </a:solidFill>
                <a:cs typeface="Arial" panose="020B0604020202020204" pitchFamily="34" charset="0"/>
              </a:rPr>
              <a:t>Sponsor, Contributor, Associate, Adopter, Test Lab, Academic &amp; Educational, Affiliate, and JUMPWG</a:t>
            </a:r>
          </a:p>
          <a:p>
            <a:pPr marL="225425" indent="-137160">
              <a:lnSpc>
                <a:spcPct val="110000"/>
              </a:lnSpc>
              <a:spcBef>
                <a:spcPts val="0"/>
              </a:spcBef>
              <a:spcAft>
                <a:spcPts val="600"/>
              </a:spcAft>
              <a:buClr>
                <a:schemeClr val="tx2"/>
              </a:buClr>
            </a:pPr>
            <a:r>
              <a:rPr lang="en-US" sz="1400" b="1" dirty="0">
                <a:solidFill>
                  <a:schemeClr val="accent2"/>
                </a:solidFill>
                <a:cs typeface="Arial" panose="020B0604020202020204" pitchFamily="34" charset="0"/>
              </a:rPr>
              <a:t>Directors </a:t>
            </a:r>
            <a:r>
              <a:rPr lang="en-US" sz="1400" b="1" dirty="0">
                <a:solidFill>
                  <a:schemeClr val="tx2"/>
                </a:solidFill>
                <a:cs typeface="Arial" panose="020B0604020202020204" pitchFamily="34" charset="0"/>
              </a:rPr>
              <a:t> </a:t>
            </a:r>
            <a:r>
              <a:rPr lang="en-US" sz="1400" dirty="0">
                <a:solidFill>
                  <a:schemeClr val="tx2"/>
                </a:solidFill>
                <a:cs typeface="Arial" panose="020B0604020202020204" pitchFamily="34" charset="0"/>
              </a:rPr>
              <a:t>Sponsor members each designate 1 director and up    to 2 alternates</a:t>
            </a:r>
          </a:p>
          <a:p>
            <a:pPr marL="225425" indent="-137160">
              <a:lnSpc>
                <a:spcPct val="110000"/>
              </a:lnSpc>
              <a:spcBef>
                <a:spcPts val="0"/>
              </a:spcBef>
              <a:spcAft>
                <a:spcPts val="600"/>
              </a:spcAft>
              <a:buClr>
                <a:schemeClr val="tx2"/>
              </a:buClr>
            </a:pPr>
            <a:r>
              <a:rPr lang="en-US" sz="1400" b="1" dirty="0">
                <a:solidFill>
                  <a:schemeClr val="accent2"/>
                </a:solidFill>
                <a:cs typeface="Arial" panose="020B0604020202020204" pitchFamily="34" charset="0"/>
              </a:rPr>
              <a:t>Officers</a:t>
            </a:r>
            <a:r>
              <a:rPr lang="en-US" sz="1400" b="1" dirty="0">
                <a:solidFill>
                  <a:schemeClr val="tx2"/>
                </a:solidFill>
                <a:cs typeface="Arial" panose="020B0604020202020204" pitchFamily="34" charset="0"/>
              </a:rPr>
              <a:t>  </a:t>
            </a:r>
            <a:r>
              <a:rPr lang="en-US" sz="1400" dirty="0">
                <a:solidFill>
                  <a:schemeClr val="tx2"/>
                </a:solidFill>
                <a:cs typeface="Arial" panose="020B0604020202020204" pitchFamily="34" charset="0"/>
              </a:rPr>
              <a:t>2-year term, elected by Board of Directors,   compensation possible</a:t>
            </a:r>
          </a:p>
          <a:p>
            <a:pPr marL="225425" indent="-137160">
              <a:lnSpc>
                <a:spcPct val="110000"/>
              </a:lnSpc>
              <a:spcBef>
                <a:spcPts val="0"/>
              </a:spcBef>
              <a:spcAft>
                <a:spcPts val="600"/>
              </a:spcAft>
              <a:buClr>
                <a:schemeClr val="tx2"/>
              </a:buClr>
            </a:pPr>
            <a:r>
              <a:rPr lang="en-US" sz="1400" dirty="0">
                <a:solidFill>
                  <a:schemeClr val="tx2"/>
                </a:solidFill>
                <a:cs typeface="Arial" panose="020B0604020202020204" pitchFamily="34" charset="0"/>
              </a:rPr>
              <a:t>Board of Directors establishes Working Groups, Task Groups, member committees, sub-committees, special interest groups, etc.</a:t>
            </a:r>
          </a:p>
          <a:p>
            <a:pPr marL="225425" indent="-137160">
              <a:lnSpc>
                <a:spcPct val="110000"/>
              </a:lnSpc>
              <a:spcBef>
                <a:spcPts val="0"/>
              </a:spcBef>
              <a:spcAft>
                <a:spcPts val="600"/>
              </a:spcAft>
              <a:buClr>
                <a:schemeClr val="tx2"/>
              </a:buClr>
            </a:pPr>
            <a:r>
              <a:rPr lang="en-US" sz="1400" dirty="0">
                <a:solidFill>
                  <a:schemeClr val="tx2"/>
                </a:solidFill>
                <a:cs typeface="Arial" panose="020B0604020202020204" pitchFamily="34" charset="0"/>
              </a:rPr>
              <a:t>Indemnification and insurance possible for directors, officers, employees and agents</a:t>
            </a:r>
          </a:p>
          <a:p>
            <a:endParaRPr lang="en-US" dirty="0"/>
          </a:p>
        </p:txBody>
      </p:sp>
    </p:spTree>
    <p:extLst>
      <p:ext uri="{BB962C8B-B14F-4D97-AF65-F5344CB8AC3E}">
        <p14:creationId xmlns:p14="http://schemas.microsoft.com/office/powerpoint/2010/main" val="132040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cityscape&#10;&#10;Description automatically generated">
            <a:extLst>
              <a:ext uri="{FF2B5EF4-FFF2-40B4-BE49-F238E27FC236}">
                <a16:creationId xmlns:a16="http://schemas.microsoft.com/office/drawing/2014/main" id="{8D8A6242-11FB-A917-3C84-1F00C3963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6" y="272693"/>
            <a:ext cx="5061156" cy="6041423"/>
          </a:xfrm>
          <a:prstGeom prst="rect">
            <a:avLst/>
          </a:prstGeom>
        </p:spPr>
      </p:pic>
      <p:cxnSp>
        <p:nvCxnSpPr>
          <p:cNvPr id="14" name="Straight Connector 13">
            <a:extLst>
              <a:ext uri="{FF2B5EF4-FFF2-40B4-BE49-F238E27FC236}">
                <a16:creationId xmlns:a16="http://schemas.microsoft.com/office/drawing/2014/main" id="{8B6BD0CC-AABE-9669-00DF-C98CDE2C30D2}"/>
              </a:ext>
            </a:extLst>
          </p:cNvPr>
          <p:cNvCxnSpPr>
            <a:cxnSpLocks/>
          </p:cNvCxnSpPr>
          <p:nvPr/>
        </p:nvCxnSpPr>
        <p:spPr>
          <a:xfrm>
            <a:off x="1362075" y="1628775"/>
            <a:ext cx="1882524" cy="476412"/>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AFA2DA-DDE7-05D9-631D-053C23DCFCB1}"/>
              </a:ext>
            </a:extLst>
          </p:cNvPr>
          <p:cNvCxnSpPr>
            <a:cxnSpLocks/>
          </p:cNvCxnSpPr>
          <p:nvPr/>
        </p:nvCxnSpPr>
        <p:spPr>
          <a:xfrm flipH="1">
            <a:off x="379066" y="2284586"/>
            <a:ext cx="2865533" cy="1181069"/>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546432-D0B4-1F73-F487-2850526D1225}"/>
              </a:ext>
            </a:extLst>
          </p:cNvPr>
          <p:cNvCxnSpPr>
            <a:cxnSpLocks/>
          </p:cNvCxnSpPr>
          <p:nvPr/>
        </p:nvCxnSpPr>
        <p:spPr>
          <a:xfrm flipH="1">
            <a:off x="639706" y="1846262"/>
            <a:ext cx="280448" cy="991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22DE4B-AC5A-0274-374D-F830D5325FFB}"/>
              </a:ext>
            </a:extLst>
          </p:cNvPr>
          <p:cNvCxnSpPr>
            <a:cxnSpLocks/>
          </p:cNvCxnSpPr>
          <p:nvPr/>
        </p:nvCxnSpPr>
        <p:spPr>
          <a:xfrm flipH="1">
            <a:off x="341339" y="3248716"/>
            <a:ext cx="124981" cy="146455"/>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5CBC14CC-ED42-AF9E-8960-D3C14C5C7B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8728" y="7246061"/>
            <a:ext cx="395514" cy="396802"/>
          </a:xfrm>
          <a:prstGeom prst="rect">
            <a:avLst/>
          </a:prstGeom>
        </p:spPr>
      </p:pic>
      <p:sp>
        <p:nvSpPr>
          <p:cNvPr id="4" name="Date Placeholder 3">
            <a:extLst>
              <a:ext uri="{FF2B5EF4-FFF2-40B4-BE49-F238E27FC236}">
                <a16:creationId xmlns:a16="http://schemas.microsoft.com/office/drawing/2014/main" id="{14D4BE7F-81D6-0A28-CA69-2222F66C309F}"/>
              </a:ext>
            </a:extLst>
          </p:cNvPr>
          <p:cNvSpPr txBox="1">
            <a:spLocks/>
          </p:cNvSpPr>
          <p:nvPr/>
        </p:nvSpPr>
        <p:spPr>
          <a:xfrm>
            <a:off x="70756" y="7262316"/>
            <a:ext cx="591457"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E7819-0F39-489D-8FF1-3FA25555A7CF}" type="slidenum">
              <a:rPr lang="en-US" smtClean="0">
                <a:solidFill>
                  <a:schemeClr val="bg2"/>
                </a:solidFill>
              </a:rPr>
              <a:pPr/>
              <a:t>2</a:t>
            </a:fld>
            <a:endParaRPr lang="en-US" dirty="0">
              <a:solidFill>
                <a:schemeClr val="bg2"/>
              </a:solidFill>
            </a:endParaRPr>
          </a:p>
        </p:txBody>
      </p:sp>
      <p:sp>
        <p:nvSpPr>
          <p:cNvPr id="6" name="TextBox 5">
            <a:extLst>
              <a:ext uri="{FF2B5EF4-FFF2-40B4-BE49-F238E27FC236}">
                <a16:creationId xmlns:a16="http://schemas.microsoft.com/office/drawing/2014/main" id="{0C5B7311-EEF1-68A3-49E8-B89BC4C8559E}"/>
              </a:ext>
            </a:extLst>
          </p:cNvPr>
          <p:cNvSpPr txBox="1"/>
          <p:nvPr/>
        </p:nvSpPr>
        <p:spPr>
          <a:xfrm flipH="1">
            <a:off x="5868097" y="1831106"/>
            <a:ext cx="5643783" cy="2400657"/>
          </a:xfrm>
          <a:prstGeom prst="rect">
            <a:avLst/>
          </a:prstGeom>
          <a:noFill/>
        </p:spPr>
        <p:txBody>
          <a:bodyPr wrap="square" rtlCol="0" anchor="ctr">
            <a:spAutoFit/>
          </a:bodyPr>
          <a:lstStyle/>
          <a:p>
            <a:r>
              <a:rPr lang="en-US" sz="3000" dirty="0">
                <a:solidFill>
                  <a:schemeClr val="tx2"/>
                </a:solidFill>
                <a:latin typeface="Arial" panose="020B0604020202020204" pitchFamily="34" charset="0"/>
                <a:cs typeface="Arial" panose="020B0604020202020204" pitchFamily="34" charset="0"/>
              </a:rPr>
              <a:t>Our</a:t>
            </a:r>
            <a:r>
              <a:rPr lang="en-US" sz="3000" spc="-28" dirty="0">
                <a:solidFill>
                  <a:schemeClr val="bg1"/>
                </a:solidFill>
                <a:latin typeface="Arial" panose="020B0604020202020204" pitchFamily="34" charset="0"/>
                <a:cs typeface="Arial" panose="020B0604020202020204" pitchFamily="34" charset="0"/>
              </a:rPr>
              <a:t> </a:t>
            </a:r>
            <a:r>
              <a:rPr lang="en-US" sz="3000" b="1" dirty="0">
                <a:solidFill>
                  <a:schemeClr val="accent3"/>
                </a:solidFill>
                <a:latin typeface="Arial" panose="020B0604020202020204" pitchFamily="34" charset="0"/>
                <a:cs typeface="Arial" panose="020B0604020202020204" pitchFamily="34" charset="0"/>
              </a:rPr>
              <a:t>vision</a:t>
            </a:r>
            <a:r>
              <a:rPr lang="en-US" sz="3000" dirty="0">
                <a:solidFill>
                  <a:schemeClr val="bg1"/>
                </a:solidFill>
                <a:latin typeface="Arial" panose="020B0604020202020204" pitchFamily="34" charset="0"/>
                <a:cs typeface="Arial" panose="020B0604020202020204" pitchFamily="34" charset="0"/>
              </a:rPr>
              <a:t> </a:t>
            </a:r>
            <a:r>
              <a:rPr lang="en-US" sz="3000" dirty="0">
                <a:solidFill>
                  <a:schemeClr val="tx2"/>
                </a:solidFill>
                <a:latin typeface="Arial" panose="020B0604020202020204" pitchFamily="34" charset="0"/>
                <a:cs typeface="Arial" panose="020B0604020202020204" pitchFamily="34" charset="0"/>
              </a:rPr>
              <a:t>is to transform </a:t>
            </a:r>
            <a:br>
              <a:rPr lang="en-US" sz="3000" dirty="0">
                <a:solidFill>
                  <a:schemeClr val="tx2"/>
                </a:solidFill>
                <a:latin typeface="Arial" panose="020B0604020202020204" pitchFamily="34" charset="0"/>
                <a:cs typeface="Arial" panose="020B0604020202020204" pitchFamily="34" charset="0"/>
              </a:rPr>
            </a:br>
            <a:r>
              <a:rPr lang="en-US" sz="3000" dirty="0">
                <a:solidFill>
                  <a:schemeClr val="tx2"/>
                </a:solidFill>
                <a:latin typeface="Arial" panose="020B0604020202020204" pitchFamily="34" charset="0"/>
                <a:cs typeface="Arial" panose="020B0604020202020204" pitchFamily="34" charset="0"/>
              </a:rPr>
              <a:t>the way we interact with our environment by enabling </a:t>
            </a:r>
            <a:r>
              <a:rPr lang="en-US" sz="3000" b="1" dirty="0">
                <a:solidFill>
                  <a:schemeClr val="accent3"/>
                </a:solidFill>
                <a:latin typeface="Arial" panose="020B0604020202020204" pitchFamily="34" charset="0"/>
                <a:cs typeface="Arial" panose="020B0604020202020204" pitchFamily="34" charset="0"/>
              </a:rPr>
              <a:t>precise location awareness</a:t>
            </a:r>
            <a:r>
              <a:rPr lang="en-US" sz="3000" dirty="0">
                <a:solidFill>
                  <a:schemeClr val="tx1">
                    <a:lumMod val="75000"/>
                    <a:lumOff val="25000"/>
                  </a:schemeClr>
                </a:solidFill>
                <a:latin typeface="Arial" panose="020B0604020202020204" pitchFamily="34" charset="0"/>
                <a:cs typeface="Arial" panose="020B0604020202020204" pitchFamily="34" charset="0"/>
              </a:rPr>
              <a:t> </a:t>
            </a:r>
            <a:r>
              <a:rPr lang="en-US" sz="3000" dirty="0">
                <a:solidFill>
                  <a:schemeClr val="tx2"/>
                </a:solidFill>
                <a:latin typeface="Arial" panose="020B0604020202020204" pitchFamily="34" charset="0"/>
                <a:cs typeface="Arial" panose="020B0604020202020204" pitchFamily="34" charset="0"/>
              </a:rPr>
              <a:t>for people and devices.  </a:t>
            </a:r>
          </a:p>
        </p:txBody>
      </p:sp>
      <p:grpSp>
        <p:nvGrpSpPr>
          <p:cNvPr id="12" name="Group 11">
            <a:extLst>
              <a:ext uri="{FF2B5EF4-FFF2-40B4-BE49-F238E27FC236}">
                <a16:creationId xmlns:a16="http://schemas.microsoft.com/office/drawing/2014/main" id="{4E4FF191-FA17-89B2-2439-78A2E27FB897}"/>
              </a:ext>
            </a:extLst>
          </p:cNvPr>
          <p:cNvGrpSpPr/>
          <p:nvPr/>
        </p:nvGrpSpPr>
        <p:grpSpPr>
          <a:xfrm>
            <a:off x="791102" y="1292787"/>
            <a:ext cx="535893" cy="535893"/>
            <a:chOff x="1899942" y="1202512"/>
            <a:chExt cx="535893" cy="535893"/>
          </a:xfrm>
        </p:grpSpPr>
        <p:pic>
          <p:nvPicPr>
            <p:cNvPr id="10" name="Picture 21">
              <a:extLst>
                <a:ext uri="{FF2B5EF4-FFF2-40B4-BE49-F238E27FC236}">
                  <a16:creationId xmlns:a16="http://schemas.microsoft.com/office/drawing/2014/main" id="{FDA1D10C-D049-B1E6-F4D4-13D9B9B8284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2717299">
              <a:off x="1899942" y="1202512"/>
              <a:ext cx="535893" cy="535893"/>
            </a:xfrm>
            <a:prstGeom prst="rect">
              <a:avLst/>
            </a:prstGeom>
          </p:spPr>
        </p:pic>
        <p:sp>
          <p:nvSpPr>
            <p:cNvPr id="11" name="Oval 10">
              <a:extLst>
                <a:ext uri="{FF2B5EF4-FFF2-40B4-BE49-F238E27FC236}">
                  <a16:creationId xmlns:a16="http://schemas.microsoft.com/office/drawing/2014/main" id="{6D4F528E-757D-DABA-1447-1B9C06ABFA1B}"/>
                </a:ext>
              </a:extLst>
            </p:cNvPr>
            <p:cNvSpPr/>
            <p:nvPr/>
          </p:nvSpPr>
          <p:spPr>
            <a:xfrm>
              <a:off x="2108493" y="1411063"/>
              <a:ext cx="118790" cy="1187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704E3AB-BB04-48F3-C72C-D54BCF476FBB}"/>
              </a:ext>
            </a:extLst>
          </p:cNvPr>
          <p:cNvGrpSpPr/>
          <p:nvPr/>
        </p:nvGrpSpPr>
        <p:grpSpPr>
          <a:xfrm>
            <a:off x="416885" y="2861344"/>
            <a:ext cx="364782" cy="364782"/>
            <a:chOff x="1899942" y="1202512"/>
            <a:chExt cx="535893" cy="535893"/>
          </a:xfrm>
        </p:grpSpPr>
        <p:pic>
          <p:nvPicPr>
            <p:cNvPr id="15" name="Picture 21">
              <a:extLst>
                <a:ext uri="{FF2B5EF4-FFF2-40B4-BE49-F238E27FC236}">
                  <a16:creationId xmlns:a16="http://schemas.microsoft.com/office/drawing/2014/main" id="{7F051118-6826-591E-D988-04FCD47794C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2717299">
              <a:off x="1899942" y="1202512"/>
              <a:ext cx="535893" cy="535893"/>
            </a:xfrm>
            <a:prstGeom prst="rect">
              <a:avLst/>
            </a:prstGeom>
          </p:spPr>
        </p:pic>
        <p:sp>
          <p:nvSpPr>
            <p:cNvPr id="16" name="Oval 15">
              <a:extLst>
                <a:ext uri="{FF2B5EF4-FFF2-40B4-BE49-F238E27FC236}">
                  <a16:creationId xmlns:a16="http://schemas.microsoft.com/office/drawing/2014/main" id="{A04ACAC9-FEC8-ACA5-F5B9-D7CBC1F6AF40}"/>
                </a:ext>
              </a:extLst>
            </p:cNvPr>
            <p:cNvSpPr/>
            <p:nvPr/>
          </p:nvSpPr>
          <p:spPr>
            <a:xfrm>
              <a:off x="2108493" y="1411063"/>
              <a:ext cx="118790" cy="1187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2683EEC-6013-4FFE-A623-CE58C9ABC1F4}"/>
              </a:ext>
            </a:extLst>
          </p:cNvPr>
          <p:cNvGrpSpPr/>
          <p:nvPr/>
        </p:nvGrpSpPr>
        <p:grpSpPr>
          <a:xfrm>
            <a:off x="3302090" y="2036165"/>
            <a:ext cx="277602" cy="277602"/>
            <a:chOff x="1899942" y="1202512"/>
            <a:chExt cx="535893" cy="535893"/>
          </a:xfrm>
        </p:grpSpPr>
        <p:pic>
          <p:nvPicPr>
            <p:cNvPr id="18" name="Picture 21">
              <a:extLst>
                <a:ext uri="{FF2B5EF4-FFF2-40B4-BE49-F238E27FC236}">
                  <a16:creationId xmlns:a16="http://schemas.microsoft.com/office/drawing/2014/main" id="{94B2F144-1E07-C1E4-CBD9-9B4CC5220D63}"/>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2717299">
              <a:off x="1899942" y="1202512"/>
              <a:ext cx="535893" cy="535893"/>
            </a:xfrm>
            <a:prstGeom prst="rect">
              <a:avLst/>
            </a:prstGeom>
          </p:spPr>
        </p:pic>
        <p:sp>
          <p:nvSpPr>
            <p:cNvPr id="19" name="Oval 18">
              <a:extLst>
                <a:ext uri="{FF2B5EF4-FFF2-40B4-BE49-F238E27FC236}">
                  <a16:creationId xmlns:a16="http://schemas.microsoft.com/office/drawing/2014/main" id="{03BF811F-D02C-DCB3-310B-A75699F0E12C}"/>
                </a:ext>
              </a:extLst>
            </p:cNvPr>
            <p:cNvSpPr/>
            <p:nvPr/>
          </p:nvSpPr>
          <p:spPr>
            <a:xfrm>
              <a:off x="2108493" y="1411063"/>
              <a:ext cx="118790" cy="1187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8B9946D-F156-A9BA-E07E-EC9F32536F82}"/>
              </a:ext>
            </a:extLst>
          </p:cNvPr>
          <p:cNvGrpSpPr/>
          <p:nvPr/>
        </p:nvGrpSpPr>
        <p:grpSpPr>
          <a:xfrm>
            <a:off x="122711" y="3405583"/>
            <a:ext cx="217148" cy="217148"/>
            <a:chOff x="1899942" y="1202512"/>
            <a:chExt cx="535893" cy="535893"/>
          </a:xfrm>
          <a:solidFill>
            <a:schemeClr val="bg1"/>
          </a:solidFill>
        </p:grpSpPr>
        <p:pic>
          <p:nvPicPr>
            <p:cNvPr id="21" name="Picture 21">
              <a:extLst>
                <a:ext uri="{FF2B5EF4-FFF2-40B4-BE49-F238E27FC236}">
                  <a16:creationId xmlns:a16="http://schemas.microsoft.com/office/drawing/2014/main" id="{5BF8A33F-1F86-3E5C-4B21-F9EA2F29AFD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rot="2717299">
              <a:off x="1899942" y="1202512"/>
              <a:ext cx="535893" cy="535893"/>
            </a:xfrm>
            <a:prstGeom prst="rect">
              <a:avLst/>
            </a:prstGeom>
          </p:spPr>
        </p:pic>
        <p:sp>
          <p:nvSpPr>
            <p:cNvPr id="23" name="Oval 22">
              <a:extLst>
                <a:ext uri="{FF2B5EF4-FFF2-40B4-BE49-F238E27FC236}">
                  <a16:creationId xmlns:a16="http://schemas.microsoft.com/office/drawing/2014/main" id="{B12625C3-A858-7FD0-79AE-46C301A1893E}"/>
                </a:ext>
              </a:extLst>
            </p:cNvPr>
            <p:cNvSpPr/>
            <p:nvPr/>
          </p:nvSpPr>
          <p:spPr>
            <a:xfrm>
              <a:off x="2108493" y="1411063"/>
              <a:ext cx="118790" cy="1187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16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5E0E4-D2B7-43BF-4F59-2A3EF41BA943}"/>
              </a:ext>
            </a:extLst>
          </p:cNvPr>
          <p:cNvSpPr/>
          <p:nvPr/>
        </p:nvSpPr>
        <p:spPr>
          <a:xfrm rot="10800000">
            <a:off x="-3" y="1490133"/>
            <a:ext cx="9017366" cy="437027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a:p>
            <a:pPr algn="ctr"/>
            <a:endParaRPr lang="en-US" b="1" dirty="0">
              <a:latin typeface="Arial" panose="020B0604020202020204" pitchFamily="34" charset="0"/>
            </a:endParaRPr>
          </a:p>
        </p:txBody>
      </p:sp>
      <p:pic>
        <p:nvPicPr>
          <p:cNvPr id="12" name="Picture 11">
            <a:extLst>
              <a:ext uri="{FF2B5EF4-FFF2-40B4-BE49-F238E27FC236}">
                <a16:creationId xmlns:a16="http://schemas.microsoft.com/office/drawing/2014/main" id="{4756A6E6-17A9-BC98-D0D3-40B577DAB94C}"/>
              </a:ext>
            </a:extLst>
          </p:cNvPr>
          <p:cNvPicPr>
            <a:picLocks noChangeAspect="1"/>
          </p:cNvPicPr>
          <p:nvPr/>
        </p:nvPicPr>
        <p:blipFill>
          <a:blip r:embed="rId3"/>
          <a:srcRect t="17760" r="49119"/>
          <a:stretch/>
        </p:blipFill>
        <p:spPr>
          <a:xfrm>
            <a:off x="8987753" y="0"/>
            <a:ext cx="3204248" cy="5908376"/>
          </a:xfrm>
          <a:prstGeom prst="rect">
            <a:avLst/>
          </a:prstGeom>
        </p:spPr>
      </p:pic>
      <p:sp>
        <p:nvSpPr>
          <p:cNvPr id="17" name="TextBox 16">
            <a:extLst>
              <a:ext uri="{FF2B5EF4-FFF2-40B4-BE49-F238E27FC236}">
                <a16:creationId xmlns:a16="http://schemas.microsoft.com/office/drawing/2014/main" id="{74F493FD-D617-A71E-8A42-F522CD2D18D5}"/>
              </a:ext>
            </a:extLst>
          </p:cNvPr>
          <p:cNvSpPr txBox="1"/>
          <p:nvPr/>
        </p:nvSpPr>
        <p:spPr>
          <a:xfrm>
            <a:off x="4938033" y="2194273"/>
            <a:ext cx="3018566" cy="2092881"/>
          </a:xfrm>
          <a:prstGeom prst="rect">
            <a:avLst/>
          </a:prstGeom>
          <a:noFill/>
        </p:spPr>
        <p:txBody>
          <a:bodyPr wrap="square">
            <a:spAutoFit/>
          </a:bodyPr>
          <a:lstStyle/>
          <a:p>
            <a:pPr indent="-457200">
              <a:spcAft>
                <a:spcPts val="4200"/>
              </a:spcAft>
              <a:buClr>
                <a:schemeClr val="tx2"/>
              </a:buClr>
            </a:pPr>
            <a:r>
              <a:rPr lang="en-US" altLang="ko-KR" sz="2000" dirty="0">
                <a:solidFill>
                  <a:schemeClr val="tx2"/>
                </a:solidFill>
                <a:latin typeface="Arial" panose="020B0604020202020204" pitchFamily="34" charset="0"/>
                <a:cs typeface="Arial" panose="020B0604020202020204" pitchFamily="34" charset="0"/>
              </a:rPr>
              <a:t>Technology Providers</a:t>
            </a:r>
          </a:p>
          <a:p>
            <a:pPr indent="-457200">
              <a:spcAft>
                <a:spcPts val="4200"/>
              </a:spcAft>
              <a:buClr>
                <a:schemeClr val="tx2"/>
              </a:buClr>
            </a:pPr>
            <a:r>
              <a:rPr lang="en-US" altLang="ko-KR" sz="2000" dirty="0">
                <a:solidFill>
                  <a:schemeClr val="tx2"/>
                </a:solidFill>
                <a:latin typeface="Arial" panose="020B0604020202020204" pitchFamily="34" charset="0"/>
                <a:cs typeface="Arial" panose="020B0604020202020204" pitchFamily="34" charset="0"/>
              </a:rPr>
              <a:t>Test Tool Developers</a:t>
            </a:r>
          </a:p>
          <a:p>
            <a:pPr indent="-457200">
              <a:spcAft>
                <a:spcPts val="4200"/>
              </a:spcAft>
              <a:buClr>
                <a:schemeClr val="tx2"/>
              </a:buClr>
            </a:pPr>
            <a:r>
              <a:rPr lang="en-US" altLang="ko-KR" sz="2000" dirty="0">
                <a:solidFill>
                  <a:schemeClr val="tx2"/>
                </a:solidFill>
                <a:latin typeface="Arial" panose="020B0604020202020204" pitchFamily="34" charset="0"/>
                <a:cs typeface="Arial" panose="020B0604020202020204" pitchFamily="34" charset="0"/>
              </a:rPr>
              <a:t>Test Labs</a:t>
            </a:r>
          </a:p>
        </p:txBody>
      </p:sp>
      <p:pic>
        <p:nvPicPr>
          <p:cNvPr id="22" name="Picture 21">
            <a:extLst>
              <a:ext uri="{FF2B5EF4-FFF2-40B4-BE49-F238E27FC236}">
                <a16:creationId xmlns:a16="http://schemas.microsoft.com/office/drawing/2014/main" id="{10B8B09A-66E0-CDFB-95C5-9460FA0761BC}"/>
              </a:ext>
            </a:extLst>
          </p:cNvPr>
          <p:cNvPicPr>
            <a:picLocks noChangeAspect="1"/>
          </p:cNvPicPr>
          <p:nvPr/>
        </p:nvPicPr>
        <p:blipFill>
          <a:blip r:embed="rId4"/>
          <a:stretch>
            <a:fillRect/>
          </a:stretch>
        </p:blipFill>
        <p:spPr>
          <a:xfrm>
            <a:off x="4340203" y="2057056"/>
            <a:ext cx="597831" cy="569575"/>
          </a:xfrm>
          <a:prstGeom prst="rect">
            <a:avLst/>
          </a:prstGeom>
        </p:spPr>
      </p:pic>
      <p:pic>
        <p:nvPicPr>
          <p:cNvPr id="23" name="Picture 22">
            <a:extLst>
              <a:ext uri="{FF2B5EF4-FFF2-40B4-BE49-F238E27FC236}">
                <a16:creationId xmlns:a16="http://schemas.microsoft.com/office/drawing/2014/main" id="{4597AEFC-E70A-3952-5C09-CFFF35067293}"/>
              </a:ext>
            </a:extLst>
          </p:cNvPr>
          <p:cNvPicPr>
            <a:picLocks noChangeAspect="1"/>
          </p:cNvPicPr>
          <p:nvPr/>
        </p:nvPicPr>
        <p:blipFill>
          <a:blip r:embed="rId5"/>
          <a:stretch>
            <a:fillRect/>
          </a:stretch>
        </p:blipFill>
        <p:spPr>
          <a:xfrm>
            <a:off x="4340203" y="2894823"/>
            <a:ext cx="597831" cy="569575"/>
          </a:xfrm>
          <a:prstGeom prst="rect">
            <a:avLst/>
          </a:prstGeom>
        </p:spPr>
      </p:pic>
      <p:pic>
        <p:nvPicPr>
          <p:cNvPr id="24" name="Picture 23">
            <a:extLst>
              <a:ext uri="{FF2B5EF4-FFF2-40B4-BE49-F238E27FC236}">
                <a16:creationId xmlns:a16="http://schemas.microsoft.com/office/drawing/2014/main" id="{EEB85F1E-7990-4784-821F-2701548E4B06}"/>
              </a:ext>
            </a:extLst>
          </p:cNvPr>
          <p:cNvPicPr>
            <a:picLocks noChangeAspect="1"/>
          </p:cNvPicPr>
          <p:nvPr/>
        </p:nvPicPr>
        <p:blipFill>
          <a:blip r:embed="rId6"/>
          <a:stretch>
            <a:fillRect/>
          </a:stretch>
        </p:blipFill>
        <p:spPr>
          <a:xfrm>
            <a:off x="4340203" y="3728813"/>
            <a:ext cx="597832" cy="569576"/>
          </a:xfrm>
          <a:prstGeom prst="rect">
            <a:avLst/>
          </a:prstGeom>
        </p:spPr>
      </p:pic>
      <p:pic>
        <p:nvPicPr>
          <p:cNvPr id="26" name="Picture 25">
            <a:extLst>
              <a:ext uri="{FF2B5EF4-FFF2-40B4-BE49-F238E27FC236}">
                <a16:creationId xmlns:a16="http://schemas.microsoft.com/office/drawing/2014/main" id="{63FD006C-D6F4-36A8-80E3-4260B91DEC60}"/>
              </a:ext>
            </a:extLst>
          </p:cNvPr>
          <p:cNvPicPr>
            <a:picLocks noChangeAspect="1"/>
          </p:cNvPicPr>
          <p:nvPr/>
        </p:nvPicPr>
        <p:blipFill>
          <a:blip r:embed="rId7"/>
          <a:stretch>
            <a:fillRect/>
          </a:stretch>
        </p:blipFill>
        <p:spPr>
          <a:xfrm>
            <a:off x="4340200" y="4586951"/>
            <a:ext cx="597833" cy="569577"/>
          </a:xfrm>
          <a:prstGeom prst="rect">
            <a:avLst/>
          </a:prstGeom>
        </p:spPr>
      </p:pic>
      <p:sp>
        <p:nvSpPr>
          <p:cNvPr id="2" name="TextBox 1">
            <a:extLst>
              <a:ext uri="{FF2B5EF4-FFF2-40B4-BE49-F238E27FC236}">
                <a16:creationId xmlns:a16="http://schemas.microsoft.com/office/drawing/2014/main" id="{B21010B3-6CC4-BAB6-3427-64E577274E0D}"/>
              </a:ext>
            </a:extLst>
          </p:cNvPr>
          <p:cNvSpPr txBox="1"/>
          <p:nvPr/>
        </p:nvSpPr>
        <p:spPr>
          <a:xfrm flipH="1">
            <a:off x="1278477" y="3063646"/>
            <a:ext cx="3018566" cy="2092881"/>
          </a:xfrm>
          <a:prstGeom prst="rect">
            <a:avLst/>
          </a:prstGeom>
          <a:noFill/>
        </p:spPr>
        <p:txBody>
          <a:bodyPr wrap="square" rtlCol="0">
            <a:spAutoFit/>
          </a:bodyPr>
          <a:lstStyle/>
          <a:p>
            <a:pPr indent="-457200">
              <a:spcAft>
                <a:spcPts val="4200"/>
              </a:spcAft>
              <a:buClr>
                <a:schemeClr val="tx2"/>
              </a:buClr>
            </a:pPr>
            <a:r>
              <a:rPr lang="en-US" altLang="ko-KR" sz="2000" dirty="0">
                <a:solidFill>
                  <a:schemeClr val="tx2"/>
                </a:solidFill>
                <a:latin typeface="Arial" panose="020B0604020202020204" pitchFamily="34" charset="0"/>
                <a:cs typeface="Arial" panose="020B0604020202020204" pitchFamily="34" charset="0"/>
              </a:rPr>
              <a:t>Device Manufacturers</a:t>
            </a:r>
          </a:p>
          <a:p>
            <a:pPr indent="-457200">
              <a:spcAft>
                <a:spcPts val="4200"/>
              </a:spcAft>
              <a:buClr>
                <a:schemeClr val="tx2"/>
              </a:buClr>
            </a:pPr>
            <a:r>
              <a:rPr lang="en-US" altLang="ko-KR" sz="2000" dirty="0">
                <a:solidFill>
                  <a:schemeClr val="tx2"/>
                </a:solidFill>
                <a:latin typeface="Arial" panose="020B0604020202020204" pitchFamily="34" charset="0"/>
                <a:cs typeface="Arial" panose="020B0604020202020204" pitchFamily="34" charset="0"/>
              </a:rPr>
              <a:t>System Integrators</a:t>
            </a:r>
          </a:p>
          <a:p>
            <a:pPr indent="-457200">
              <a:spcAft>
                <a:spcPts val="4200"/>
              </a:spcAft>
              <a:buClr>
                <a:schemeClr val="tx2"/>
              </a:buClr>
            </a:pPr>
            <a:r>
              <a:rPr lang="en-US" altLang="ko-KR" sz="2000" dirty="0">
                <a:solidFill>
                  <a:schemeClr val="tx2"/>
                </a:solidFill>
                <a:latin typeface="Arial" panose="020B0604020202020204" pitchFamily="34" charset="0"/>
                <a:cs typeface="Arial" panose="020B0604020202020204" pitchFamily="34" charset="0"/>
              </a:rPr>
              <a:t>Service Providers</a:t>
            </a:r>
            <a:endParaRPr lang="ko-KR" altLang="en-US" sz="2000"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069412F-1673-C82D-2E6A-44F84E42B789}"/>
              </a:ext>
            </a:extLst>
          </p:cNvPr>
          <p:cNvPicPr>
            <a:picLocks noChangeAspect="1"/>
          </p:cNvPicPr>
          <p:nvPr/>
        </p:nvPicPr>
        <p:blipFill>
          <a:blip r:embed="rId8"/>
          <a:stretch>
            <a:fillRect/>
          </a:stretch>
        </p:blipFill>
        <p:spPr>
          <a:xfrm>
            <a:off x="566910" y="2057056"/>
            <a:ext cx="597830" cy="569574"/>
          </a:xfrm>
          <a:prstGeom prst="rect">
            <a:avLst/>
          </a:prstGeom>
        </p:spPr>
      </p:pic>
      <p:pic>
        <p:nvPicPr>
          <p:cNvPr id="4" name="Picture 3">
            <a:extLst>
              <a:ext uri="{FF2B5EF4-FFF2-40B4-BE49-F238E27FC236}">
                <a16:creationId xmlns:a16="http://schemas.microsoft.com/office/drawing/2014/main" id="{8A0D74E5-F205-9B95-2EEA-3C8350B7918C}"/>
              </a:ext>
            </a:extLst>
          </p:cNvPr>
          <p:cNvPicPr>
            <a:picLocks noChangeAspect="1"/>
          </p:cNvPicPr>
          <p:nvPr/>
        </p:nvPicPr>
        <p:blipFill>
          <a:blip r:embed="rId9"/>
          <a:stretch>
            <a:fillRect/>
          </a:stretch>
        </p:blipFill>
        <p:spPr>
          <a:xfrm>
            <a:off x="637491" y="2894823"/>
            <a:ext cx="597831" cy="569575"/>
          </a:xfrm>
          <a:prstGeom prst="rect">
            <a:avLst/>
          </a:prstGeom>
        </p:spPr>
      </p:pic>
      <p:pic>
        <p:nvPicPr>
          <p:cNvPr id="5" name="Picture 4">
            <a:extLst>
              <a:ext uri="{FF2B5EF4-FFF2-40B4-BE49-F238E27FC236}">
                <a16:creationId xmlns:a16="http://schemas.microsoft.com/office/drawing/2014/main" id="{CC3CEAA8-FD4A-E365-1061-FC2B132BBEFE}"/>
              </a:ext>
            </a:extLst>
          </p:cNvPr>
          <p:cNvPicPr>
            <a:picLocks noChangeAspect="1"/>
          </p:cNvPicPr>
          <p:nvPr/>
        </p:nvPicPr>
        <p:blipFill>
          <a:blip r:embed="rId10"/>
          <a:stretch>
            <a:fillRect/>
          </a:stretch>
        </p:blipFill>
        <p:spPr>
          <a:xfrm>
            <a:off x="637490" y="3728813"/>
            <a:ext cx="597832" cy="569576"/>
          </a:xfrm>
          <a:prstGeom prst="rect">
            <a:avLst/>
          </a:prstGeom>
        </p:spPr>
      </p:pic>
      <p:pic>
        <p:nvPicPr>
          <p:cNvPr id="6" name="Picture 5">
            <a:extLst>
              <a:ext uri="{FF2B5EF4-FFF2-40B4-BE49-F238E27FC236}">
                <a16:creationId xmlns:a16="http://schemas.microsoft.com/office/drawing/2014/main" id="{D41C63F1-3500-E816-54C8-6C57BDB70855}"/>
              </a:ext>
            </a:extLst>
          </p:cNvPr>
          <p:cNvPicPr>
            <a:picLocks noChangeAspect="1"/>
          </p:cNvPicPr>
          <p:nvPr/>
        </p:nvPicPr>
        <p:blipFill>
          <a:blip r:embed="rId11"/>
          <a:stretch>
            <a:fillRect/>
          </a:stretch>
        </p:blipFill>
        <p:spPr>
          <a:xfrm>
            <a:off x="635143" y="4586951"/>
            <a:ext cx="597831" cy="569576"/>
          </a:xfrm>
          <a:prstGeom prst="rect">
            <a:avLst/>
          </a:prstGeom>
        </p:spPr>
      </p:pic>
      <p:sp>
        <p:nvSpPr>
          <p:cNvPr id="28" name="Text Placeholder 25">
            <a:extLst>
              <a:ext uri="{FF2B5EF4-FFF2-40B4-BE49-F238E27FC236}">
                <a16:creationId xmlns:a16="http://schemas.microsoft.com/office/drawing/2014/main" id="{F5A6B919-0E12-BB1B-1411-7FB8F922D95B}"/>
              </a:ext>
            </a:extLst>
          </p:cNvPr>
          <p:cNvSpPr txBox="1">
            <a:spLocks/>
          </p:cNvSpPr>
          <p:nvPr/>
        </p:nvSpPr>
        <p:spPr>
          <a:xfrm rot="16200000">
            <a:off x="8226219" y="4422587"/>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STAKEHOLDERS</a:t>
            </a:r>
          </a:p>
        </p:txBody>
      </p:sp>
      <p:sp>
        <p:nvSpPr>
          <p:cNvPr id="9" name="Title 8">
            <a:extLst>
              <a:ext uri="{FF2B5EF4-FFF2-40B4-BE49-F238E27FC236}">
                <a16:creationId xmlns:a16="http://schemas.microsoft.com/office/drawing/2014/main" id="{7B2A2677-F43D-E47F-B907-3CAA4FC50B5C}"/>
              </a:ext>
            </a:extLst>
          </p:cNvPr>
          <p:cNvSpPr>
            <a:spLocks noGrp="1"/>
          </p:cNvSpPr>
          <p:nvPr>
            <p:ph type="title"/>
          </p:nvPr>
        </p:nvSpPr>
        <p:spPr>
          <a:xfrm>
            <a:off x="366485" y="726782"/>
            <a:ext cx="7215415" cy="703817"/>
          </a:xfrm>
        </p:spPr>
        <p:txBody>
          <a:bodyPr/>
          <a:lstStyle/>
          <a:p>
            <a:r>
              <a:rPr lang="en-US" dirty="0"/>
              <a:t>Key Stakeholders Represented in the </a:t>
            </a:r>
            <a:r>
              <a:rPr lang="en-US" dirty="0" err="1"/>
              <a:t>FiRA</a:t>
            </a:r>
            <a:r>
              <a:rPr lang="en-US" dirty="0"/>
              <a:t> Consortium</a:t>
            </a:r>
          </a:p>
        </p:txBody>
      </p:sp>
      <p:sp>
        <p:nvSpPr>
          <p:cNvPr id="8" name="TextBox 7">
            <a:extLst>
              <a:ext uri="{FF2B5EF4-FFF2-40B4-BE49-F238E27FC236}">
                <a16:creationId xmlns:a16="http://schemas.microsoft.com/office/drawing/2014/main" id="{4DC23A24-DDF6-6C43-7885-A5A4D29F173C}"/>
              </a:ext>
            </a:extLst>
          </p:cNvPr>
          <p:cNvSpPr txBox="1"/>
          <p:nvPr/>
        </p:nvSpPr>
        <p:spPr>
          <a:xfrm>
            <a:off x="1291423" y="2105081"/>
            <a:ext cx="2870030" cy="646331"/>
          </a:xfrm>
          <a:prstGeom prst="rect">
            <a:avLst/>
          </a:prstGeom>
          <a:noFill/>
        </p:spPr>
        <p:txBody>
          <a:bodyPr wrap="square">
            <a:spAutoFit/>
          </a:bodyPr>
          <a:lstStyle/>
          <a:p>
            <a:pPr indent="-457200">
              <a:spcAft>
                <a:spcPts val="4200"/>
              </a:spcAft>
              <a:buClr>
                <a:schemeClr val="tx2"/>
              </a:buClr>
            </a:pPr>
            <a:r>
              <a:rPr lang="en-US" altLang="ko-KR" sz="1800" dirty="0">
                <a:solidFill>
                  <a:schemeClr val="tx2"/>
                </a:solidFill>
                <a:latin typeface="Arial" panose="020B0604020202020204" pitchFamily="34" charset="0"/>
                <a:cs typeface="Arial" panose="020B0604020202020204" pitchFamily="34" charset="0"/>
              </a:rPr>
              <a:t>Semi-Conductor Manufacturers</a:t>
            </a:r>
          </a:p>
        </p:txBody>
      </p:sp>
      <p:sp>
        <p:nvSpPr>
          <p:cNvPr id="10" name="TextBox 9">
            <a:extLst>
              <a:ext uri="{FF2B5EF4-FFF2-40B4-BE49-F238E27FC236}">
                <a16:creationId xmlns:a16="http://schemas.microsoft.com/office/drawing/2014/main" id="{E9EC139B-C636-59C8-5DFE-D75FCD658337}"/>
              </a:ext>
            </a:extLst>
          </p:cNvPr>
          <p:cNvSpPr txBox="1"/>
          <p:nvPr/>
        </p:nvSpPr>
        <p:spPr>
          <a:xfrm>
            <a:off x="4962191" y="4586951"/>
            <a:ext cx="2870030" cy="646331"/>
          </a:xfrm>
          <a:prstGeom prst="rect">
            <a:avLst/>
          </a:prstGeom>
          <a:noFill/>
        </p:spPr>
        <p:txBody>
          <a:bodyPr wrap="square">
            <a:spAutoFit/>
          </a:bodyPr>
          <a:lstStyle/>
          <a:p>
            <a:pPr indent="-457200">
              <a:spcAft>
                <a:spcPts val="4200"/>
              </a:spcAft>
              <a:buClr>
                <a:schemeClr val="tx2"/>
              </a:buClr>
            </a:pPr>
            <a:r>
              <a:rPr lang="en-US" altLang="ko-KR" sz="1800" dirty="0">
                <a:solidFill>
                  <a:schemeClr val="tx2"/>
                </a:solidFill>
                <a:latin typeface="Arial" panose="020B0604020202020204" pitchFamily="34" charset="0"/>
                <a:cs typeface="Arial" panose="020B0604020202020204" pitchFamily="34" charset="0"/>
              </a:rPr>
              <a:t>Academic and Educational Providers</a:t>
            </a:r>
          </a:p>
        </p:txBody>
      </p:sp>
    </p:spTree>
    <p:extLst>
      <p:ext uri="{BB962C8B-B14F-4D97-AF65-F5344CB8AC3E}">
        <p14:creationId xmlns:p14="http://schemas.microsoft.com/office/powerpoint/2010/main" val="249811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95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253040-02E2-DA54-A9DB-3A3CB4CAF14B}"/>
              </a:ext>
            </a:extLst>
          </p:cNvPr>
          <p:cNvSpPr/>
          <p:nvPr/>
        </p:nvSpPr>
        <p:spPr>
          <a:xfrm>
            <a:off x="-1129" y="1755778"/>
            <a:ext cx="12192000" cy="4121953"/>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22360" y="1943871"/>
            <a:ext cx="4547281" cy="400110"/>
          </a:xfrm>
          <a:prstGeom prst="rect">
            <a:avLst/>
          </a:prstGeom>
          <a:noFill/>
        </p:spPr>
        <p:txBody>
          <a:bodyPr wrap="square" rtlCol="0">
            <a:spAutoFit/>
          </a:bodyPr>
          <a:lstStyle/>
          <a:p>
            <a:pPr algn="ctr"/>
            <a:r>
              <a:rPr lang="en-US" altLang="ko-KR" sz="2000" dirty="0">
                <a:solidFill>
                  <a:schemeClr val="tx2"/>
                </a:solidFill>
                <a:latin typeface="Arial" panose="020B0604020202020204" pitchFamily="34" charset="0"/>
                <a:cs typeface="Arial" panose="020B0604020202020204" pitchFamily="34" charset="0"/>
              </a:rPr>
              <a:t>Current Sponsor Members </a:t>
            </a:r>
            <a:endParaRPr lang="ko-KR" altLang="en-US" sz="2000" dirty="0">
              <a:solidFill>
                <a:schemeClr val="tx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47D3238-F711-2C84-BFE8-5E5CFF9E9A08}"/>
              </a:ext>
            </a:extLst>
          </p:cNvPr>
          <p:cNvSpPr txBox="1"/>
          <p:nvPr/>
        </p:nvSpPr>
        <p:spPr>
          <a:xfrm>
            <a:off x="1823651" y="5909487"/>
            <a:ext cx="8544698" cy="276999"/>
          </a:xfrm>
          <a:prstGeom prst="rect">
            <a:avLst/>
          </a:prstGeom>
          <a:noFill/>
        </p:spPr>
        <p:txBody>
          <a:bodyPr wrap="square" rtlCol="0">
            <a:spAutoFit/>
          </a:bodyPr>
          <a:lstStyle/>
          <a:p>
            <a:pPr algn="ctr"/>
            <a:r>
              <a:rPr lang="en-US" altLang="ko-KR" sz="1200" dirty="0">
                <a:solidFill>
                  <a:schemeClr val="tx2"/>
                </a:solidFill>
                <a:latin typeface="Arial" panose="020B0604020202020204" pitchFamily="34" charset="0"/>
                <a:cs typeface="Arial" panose="020B0604020202020204" pitchFamily="34" charset="0"/>
              </a:rPr>
              <a:t>*Status as of May June - See list of members at </a:t>
            </a:r>
            <a:r>
              <a:rPr lang="en-US" altLang="ko-KR" sz="12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www.firaconsortium.org/about/members</a:t>
            </a:r>
            <a:r>
              <a:rPr lang="en-US" altLang="ko-KR" sz="1200" dirty="0">
                <a:solidFill>
                  <a:schemeClr val="tx2"/>
                </a:solidFill>
                <a:latin typeface="Arial" panose="020B0604020202020204" pitchFamily="34" charset="0"/>
                <a:cs typeface="Arial" panose="020B0604020202020204" pitchFamily="34" charset="0"/>
              </a:rPr>
              <a:t> </a:t>
            </a:r>
            <a:endParaRPr lang="ko-KR" altLang="en-US" sz="1200" dirty="0">
              <a:solidFill>
                <a:schemeClr val="tx2"/>
              </a:solidFill>
              <a:latin typeface="Arial" panose="020B0604020202020204" pitchFamily="34" charset="0"/>
              <a:cs typeface="Arial" panose="020B0604020202020204" pitchFamily="34" charset="0"/>
            </a:endParaRPr>
          </a:p>
        </p:txBody>
      </p:sp>
      <p:sp>
        <p:nvSpPr>
          <p:cNvPr id="42" name="Title 41">
            <a:extLst>
              <a:ext uri="{FF2B5EF4-FFF2-40B4-BE49-F238E27FC236}">
                <a16:creationId xmlns:a16="http://schemas.microsoft.com/office/drawing/2014/main" id="{FCC78265-0F35-834E-6FA2-601FD4341AAA}"/>
              </a:ext>
            </a:extLst>
          </p:cNvPr>
          <p:cNvSpPr>
            <a:spLocks noGrp="1"/>
          </p:cNvSpPr>
          <p:nvPr>
            <p:ph type="title"/>
          </p:nvPr>
        </p:nvSpPr>
        <p:spPr/>
        <p:txBody>
          <a:bodyPr/>
          <a:lstStyle/>
          <a:p>
            <a:r>
              <a:rPr lang="en-US" sz="3800" dirty="0">
                <a:solidFill>
                  <a:schemeClr val="accent2"/>
                </a:solidFill>
                <a:latin typeface="Arial" panose="020B0604020202020204" pitchFamily="34" charset="0"/>
                <a:ea typeface="+mj-ea"/>
                <a:cs typeface="+mj-cs"/>
              </a:rPr>
              <a:t>Our Members are Industry Leaders</a:t>
            </a:r>
            <a:endParaRPr lang="en-US" dirty="0"/>
          </a:p>
        </p:txBody>
      </p:sp>
      <p:sp>
        <p:nvSpPr>
          <p:cNvPr id="61" name="TextBox 60">
            <a:extLst>
              <a:ext uri="{FF2B5EF4-FFF2-40B4-BE49-F238E27FC236}">
                <a16:creationId xmlns:a16="http://schemas.microsoft.com/office/drawing/2014/main" id="{44664311-5D59-CE2E-AF51-2E0B0ACC2581}"/>
              </a:ext>
            </a:extLst>
          </p:cNvPr>
          <p:cNvSpPr txBox="1"/>
          <p:nvPr/>
        </p:nvSpPr>
        <p:spPr>
          <a:xfrm flipH="1">
            <a:off x="379703" y="934957"/>
            <a:ext cx="11081976" cy="456535"/>
          </a:xfrm>
          <a:prstGeom prst="rect">
            <a:avLst/>
          </a:prstGeom>
          <a:noFill/>
        </p:spPr>
        <p:txBody>
          <a:bodyPr wrap="square" rtlCol="0">
            <a:spAutoFit/>
          </a:bodyPr>
          <a:lstStyle/>
          <a:p>
            <a:pPr>
              <a:lnSpc>
                <a:spcPct val="150000"/>
              </a:lnSpc>
            </a:pPr>
            <a:r>
              <a:rPr lang="en-US" dirty="0">
                <a:solidFill>
                  <a:schemeClr val="tx2"/>
                </a:solidFill>
                <a:latin typeface="Arial" panose="020B0604020202020204" pitchFamily="34" charset="0"/>
                <a:cs typeface="Arial" panose="020B0604020202020204" pitchFamily="34" charset="0"/>
              </a:rPr>
              <a:t>FiRa is supported by a team of </a:t>
            </a:r>
            <a:r>
              <a:rPr lang="en-US" dirty="0">
                <a:solidFill>
                  <a:schemeClr val="tx2"/>
                </a:solidFill>
                <a:latin typeface="Arial" panose="020B0604020202020204" pitchFamily="34" charset="0"/>
              </a:rPr>
              <a:t>industry leaders committed to advancing UWB</a:t>
            </a:r>
            <a:endParaRPr lang="en-US" dirty="0">
              <a:solidFill>
                <a:schemeClr val="tx2"/>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B2B21882-4495-BEAF-E273-DD56A4AB4A4D}"/>
              </a:ext>
            </a:extLst>
          </p:cNvPr>
          <p:cNvGrpSpPr/>
          <p:nvPr/>
        </p:nvGrpSpPr>
        <p:grpSpPr>
          <a:xfrm>
            <a:off x="1556732" y="2653373"/>
            <a:ext cx="8679073" cy="2689487"/>
            <a:chOff x="1360666" y="2556571"/>
            <a:chExt cx="9454667" cy="2929829"/>
          </a:xfrm>
        </p:grpSpPr>
        <p:pic>
          <p:nvPicPr>
            <p:cNvPr id="1046" name="Picture 22" descr="NXP Semiconductors - Wikipedia">
              <a:extLst>
                <a:ext uri="{FF2B5EF4-FFF2-40B4-BE49-F238E27FC236}">
                  <a16:creationId xmlns:a16="http://schemas.microsoft.com/office/drawing/2014/main" id="{559B7767-9652-EAC8-96E9-09B8B94D3A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421" y="3834629"/>
              <a:ext cx="1115737" cy="38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Logo and symbol, meaning, history, PNG, brand">
              <a:extLst>
                <a:ext uri="{FF2B5EF4-FFF2-40B4-BE49-F238E27FC236}">
                  <a16:creationId xmlns:a16="http://schemas.microsoft.com/office/drawing/2014/main" id="{1CC13DD7-66F7-7346-E413-1EF4610C67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9450" y="2564242"/>
              <a:ext cx="1114826" cy="6270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ogle logo - Wikipedia">
              <a:extLst>
                <a:ext uri="{FF2B5EF4-FFF2-40B4-BE49-F238E27FC236}">
                  <a16:creationId xmlns:a16="http://schemas.microsoft.com/office/drawing/2014/main" id="{535F6DF3-5F57-83E8-2080-9000A15FEC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1322" y="2621352"/>
              <a:ext cx="1514011" cy="5128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76EB5F4-B2D4-1262-4798-F1DC99BFA1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37240" y="3776117"/>
              <a:ext cx="1678093" cy="501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7762B0D-6D97-3A7C-0C63-98C4B927FB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3880" y="3781802"/>
              <a:ext cx="1212297" cy="4896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DBC8ABC-0D4F-EF36-E12B-69EEFD1FE8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666" y="5008825"/>
              <a:ext cx="1594807" cy="29279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ownload Samsung Logo in SVG Vector or PNG File Format - Logo.wine">
              <a:extLst>
                <a:ext uri="{FF2B5EF4-FFF2-40B4-BE49-F238E27FC236}">
                  <a16:creationId xmlns:a16="http://schemas.microsoft.com/office/drawing/2014/main" id="{A41BF54B-96D4-CE29-6375-26EBD57DD78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454" t="40127" r="11242" b="40381"/>
            <a:stretch/>
          </p:blipFill>
          <p:spPr bwMode="auto">
            <a:xfrm>
              <a:off x="4060167" y="5016868"/>
              <a:ext cx="1646078" cy="2767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4ED0759-F9FB-5101-6742-445B4E24C5AC}"/>
                </a:ext>
              </a:extLst>
            </p:cNvPr>
            <p:cNvGrpSpPr/>
            <p:nvPr/>
          </p:nvGrpSpPr>
          <p:grpSpPr>
            <a:xfrm>
              <a:off x="3913820" y="2697441"/>
              <a:ext cx="1725902" cy="421223"/>
              <a:chOff x="2978194" y="2473842"/>
              <a:chExt cx="2850210" cy="695621"/>
            </a:xfrm>
          </p:grpSpPr>
          <p:pic>
            <p:nvPicPr>
              <p:cNvPr id="3" name="Picture 12">
                <a:extLst>
                  <a:ext uri="{FF2B5EF4-FFF2-40B4-BE49-F238E27FC236}">
                    <a16:creationId xmlns:a16="http://schemas.microsoft.com/office/drawing/2014/main" id="{91E208E5-6F1B-85C0-C4B2-93D9F1FE5BD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9386"/>
              <a:stretch/>
            </p:blipFill>
            <p:spPr bwMode="auto">
              <a:xfrm>
                <a:off x="3633844" y="2473842"/>
                <a:ext cx="2194560" cy="695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7F4815C4-86B6-28BD-25DC-469168812D7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77073"/>
              <a:stretch/>
            </p:blipFill>
            <p:spPr bwMode="auto">
              <a:xfrm>
                <a:off x="2978194" y="2501612"/>
                <a:ext cx="655650" cy="64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0" descr="Cisco Logo PNG Transparent &amp; SVG Vector - Freebie Supply">
              <a:extLst>
                <a:ext uri="{FF2B5EF4-FFF2-40B4-BE49-F238E27FC236}">
                  <a16:creationId xmlns:a16="http://schemas.microsoft.com/office/drawing/2014/main" id="{AC882697-11EF-A512-6938-89F0EB0A81C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0716" y="2556571"/>
              <a:ext cx="1213149" cy="642432"/>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A312DF70-6759-A80D-B5D0-6F97B1B648E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942502" y="3658172"/>
              <a:ext cx="1670756" cy="736914"/>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CC5C3F96-75BB-A3D2-377E-B98971D4E6C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64486" y="5016868"/>
              <a:ext cx="1385606" cy="246083"/>
            </a:xfrm>
            <a:prstGeom prst="rect">
              <a:avLst/>
            </a:prstGeom>
          </p:spPr>
        </p:pic>
        <p:pic>
          <p:nvPicPr>
            <p:cNvPr id="35" name="Picture 34">
              <a:extLst>
                <a:ext uri="{FF2B5EF4-FFF2-40B4-BE49-F238E27FC236}">
                  <a16:creationId xmlns:a16="http://schemas.microsoft.com/office/drawing/2014/main" id="{F63DDC34-17B8-D061-A8DD-D5233FC09214}"/>
                </a:ext>
              </a:extLst>
            </p:cNvPr>
            <p:cNvPicPr>
              <a:picLocks noChangeAspect="1"/>
            </p:cNvPicPr>
            <p:nvPr/>
          </p:nvPicPr>
          <p:blipFill>
            <a:blip r:embed="rId16"/>
            <a:stretch>
              <a:fillRect/>
            </a:stretch>
          </p:blipFill>
          <p:spPr>
            <a:xfrm>
              <a:off x="9551989" y="4854255"/>
              <a:ext cx="848593" cy="550014"/>
            </a:xfrm>
            <a:prstGeom prst="rect">
              <a:avLst/>
            </a:prstGeom>
          </p:spPr>
        </p:pic>
        <p:grpSp>
          <p:nvGrpSpPr>
            <p:cNvPr id="11" name="Group 10">
              <a:extLst>
                <a:ext uri="{FF2B5EF4-FFF2-40B4-BE49-F238E27FC236}">
                  <a16:creationId xmlns:a16="http://schemas.microsoft.com/office/drawing/2014/main" id="{CA288C64-51DE-FF52-51EE-F3B0C2288871}"/>
                </a:ext>
              </a:extLst>
            </p:cNvPr>
            <p:cNvGrpSpPr/>
            <p:nvPr/>
          </p:nvGrpSpPr>
          <p:grpSpPr>
            <a:xfrm>
              <a:off x="3423004" y="2822551"/>
              <a:ext cx="5303567" cy="2663849"/>
              <a:chOff x="3423004" y="2822551"/>
              <a:chExt cx="5303567" cy="2663849"/>
            </a:xfrm>
          </p:grpSpPr>
          <p:cxnSp>
            <p:nvCxnSpPr>
              <p:cNvPr id="49" name="Straight Connector 48">
                <a:extLst>
                  <a:ext uri="{FF2B5EF4-FFF2-40B4-BE49-F238E27FC236}">
                    <a16:creationId xmlns:a16="http://schemas.microsoft.com/office/drawing/2014/main" id="{A67FB3D6-AB19-E483-1234-04F76F08F5B6}"/>
                  </a:ext>
                </a:extLst>
              </p:cNvPr>
              <p:cNvCxnSpPr>
                <a:cxnSpLocks/>
              </p:cNvCxnSpPr>
              <p:nvPr/>
            </p:nvCxnSpPr>
            <p:spPr>
              <a:xfrm>
                <a:off x="3423004" y="2828768"/>
                <a:ext cx="0" cy="2657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DEB55FA-A2BA-C33A-2F2E-1BA8B229D7A7}"/>
                  </a:ext>
                </a:extLst>
              </p:cNvPr>
              <p:cNvCxnSpPr>
                <a:cxnSpLocks/>
              </p:cNvCxnSpPr>
              <p:nvPr/>
            </p:nvCxnSpPr>
            <p:spPr>
              <a:xfrm>
                <a:off x="6254304" y="2822551"/>
                <a:ext cx="0" cy="2663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282E520-EEE0-139E-AB03-4EEE4741EFDE}"/>
                  </a:ext>
                </a:extLst>
              </p:cNvPr>
              <p:cNvCxnSpPr>
                <a:cxnSpLocks/>
              </p:cNvCxnSpPr>
              <p:nvPr/>
            </p:nvCxnSpPr>
            <p:spPr>
              <a:xfrm>
                <a:off x="8726571" y="2828768"/>
                <a:ext cx="0" cy="257550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5FCD1EF6-9D25-777D-02B6-CB7C93FD0D18}"/>
                </a:ext>
              </a:extLst>
            </p:cNvPr>
            <p:cNvCxnSpPr>
              <a:cxnSpLocks/>
            </p:cNvCxnSpPr>
            <p:nvPr/>
          </p:nvCxnSpPr>
          <p:spPr>
            <a:xfrm flipH="1">
              <a:off x="1558069" y="3430571"/>
              <a:ext cx="9113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20E767C-A013-3C5A-C9B1-B4C67C19686E}"/>
                </a:ext>
              </a:extLst>
            </p:cNvPr>
            <p:cNvCxnSpPr>
              <a:cxnSpLocks/>
            </p:cNvCxnSpPr>
            <p:nvPr/>
          </p:nvCxnSpPr>
          <p:spPr>
            <a:xfrm flipH="1">
              <a:off x="1558069" y="4646628"/>
              <a:ext cx="9113073"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02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60D59BB8-DCA6-DD69-609E-1C55D81E9C71}"/>
              </a:ext>
            </a:extLst>
          </p:cNvPr>
          <p:cNvSpPr/>
          <p:nvPr/>
        </p:nvSpPr>
        <p:spPr>
          <a:xfrm>
            <a:off x="-1129" y="1755778"/>
            <a:ext cx="12192000" cy="4121953"/>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6DEA3F8-D740-B446-9ABA-195F1720F542}"/>
              </a:ext>
            </a:extLst>
          </p:cNvPr>
          <p:cNvSpPr>
            <a:spLocks noGrp="1"/>
          </p:cNvSpPr>
          <p:nvPr>
            <p:ph type="body" sz="quarter" idx="11"/>
          </p:nvPr>
        </p:nvSpPr>
        <p:spPr>
          <a:xfrm>
            <a:off x="1481129" y="3165706"/>
            <a:ext cx="2537321" cy="2347685"/>
          </a:xfrm>
        </p:spPr>
        <p:txBody>
          <a:bodyPr>
            <a:noAutofit/>
          </a:bodyPr>
          <a:lstStyle/>
          <a:p>
            <a:pPr marL="137160" lvl="1" indent="-128016">
              <a:lnSpc>
                <a:spcPct val="110000"/>
              </a:lnSpc>
              <a:buClr>
                <a:schemeClr val="tx2"/>
              </a:buClr>
              <a:buSzPct val="110000"/>
              <a:buFont typeface="Arial" panose="020B0604020202020204" pitchFamily="34" charset="0"/>
              <a:buChar char="•"/>
            </a:pPr>
            <a:r>
              <a:rPr lang="en-US" sz="1400" dirty="0">
                <a:cs typeface="Arial" panose="020B0604020202020204" pitchFamily="34" charset="0"/>
              </a:rPr>
              <a:t>Support the development </a:t>
            </a:r>
            <a:br>
              <a:rPr lang="en-US" sz="1400" dirty="0">
                <a:cs typeface="Arial" panose="020B0604020202020204" pitchFamily="34" charset="0"/>
              </a:rPr>
            </a:br>
            <a:r>
              <a:rPr lang="en-US" sz="1400" dirty="0">
                <a:cs typeface="Arial" panose="020B0604020202020204" pitchFamily="34" charset="0"/>
              </a:rPr>
              <a:t>of compelling use cases across broad business domains</a:t>
            </a:r>
          </a:p>
          <a:p>
            <a:pPr marL="137160" lvl="1" indent="-128016">
              <a:lnSpc>
                <a:spcPct val="110000"/>
              </a:lnSpc>
              <a:buClr>
                <a:schemeClr val="tx2"/>
              </a:buClr>
              <a:buSzPct val="110000"/>
              <a:buFont typeface="Arial" panose="020B0604020202020204" pitchFamily="34" charset="0"/>
              <a:buChar char="•"/>
            </a:pPr>
            <a:r>
              <a:rPr lang="en-US" sz="1400" dirty="0">
                <a:cs typeface="Arial" panose="020B0604020202020204" pitchFamily="34" charset="0"/>
              </a:rPr>
              <a:t>Provide a unique opportunity to explore and define transformative uses for UWB technology</a:t>
            </a:r>
          </a:p>
          <a:p>
            <a:pPr marL="0" indent="0">
              <a:lnSpc>
                <a:spcPct val="110000"/>
              </a:lnSpc>
              <a:buNone/>
            </a:pPr>
            <a:endParaRPr lang="en-US" sz="1400" dirty="0"/>
          </a:p>
        </p:txBody>
      </p:sp>
      <p:sp>
        <p:nvSpPr>
          <p:cNvPr id="57" name="Title 56">
            <a:extLst>
              <a:ext uri="{FF2B5EF4-FFF2-40B4-BE49-F238E27FC236}">
                <a16:creationId xmlns:a16="http://schemas.microsoft.com/office/drawing/2014/main" id="{BD37FBF0-A39F-D48C-D7C0-D40E1A7E7695}"/>
              </a:ext>
            </a:extLst>
          </p:cNvPr>
          <p:cNvSpPr>
            <a:spLocks noGrp="1"/>
          </p:cNvSpPr>
          <p:nvPr>
            <p:ph type="title"/>
          </p:nvPr>
        </p:nvSpPr>
        <p:spPr/>
        <p:txBody>
          <a:bodyPr/>
          <a:lstStyle/>
          <a:p>
            <a:r>
              <a:rPr lang="en-US" dirty="0" err="1">
                <a:solidFill>
                  <a:schemeClr val="accent2"/>
                </a:solidFill>
              </a:rPr>
              <a:t>FiRa</a:t>
            </a:r>
            <a:r>
              <a:rPr lang="en-US" dirty="0">
                <a:solidFill>
                  <a:schemeClr val="accent2"/>
                </a:solidFill>
              </a:rPr>
              <a:t> Consortium Goals</a:t>
            </a:r>
          </a:p>
        </p:txBody>
      </p:sp>
      <p:sp>
        <p:nvSpPr>
          <p:cNvPr id="9" name="Text Placeholder 8">
            <a:extLst>
              <a:ext uri="{FF2B5EF4-FFF2-40B4-BE49-F238E27FC236}">
                <a16:creationId xmlns:a16="http://schemas.microsoft.com/office/drawing/2014/main" id="{C523E31E-AE47-A644-A407-DC4EC14FEB08}"/>
              </a:ext>
            </a:extLst>
          </p:cNvPr>
          <p:cNvSpPr>
            <a:spLocks noGrp="1"/>
          </p:cNvSpPr>
          <p:nvPr>
            <p:ph type="body" sz="quarter" idx="12"/>
          </p:nvPr>
        </p:nvSpPr>
        <p:spPr>
          <a:xfrm>
            <a:off x="1553666" y="2495620"/>
            <a:ext cx="2537320" cy="407178"/>
          </a:xfrm>
        </p:spPr>
        <p:txBody>
          <a:bodyPr>
            <a:noAutofit/>
          </a:bodyPr>
          <a:lstStyle/>
          <a:p>
            <a:pPr indent="0">
              <a:buNone/>
            </a:pPr>
            <a:r>
              <a:rPr lang="en-US" sz="1800" dirty="0"/>
              <a:t>Spur </a:t>
            </a:r>
            <a:br>
              <a:rPr lang="en-US" sz="1800" dirty="0"/>
            </a:br>
            <a:r>
              <a:rPr lang="en-US" sz="1800" dirty="0"/>
              <a:t>Innovation</a:t>
            </a:r>
          </a:p>
        </p:txBody>
      </p:sp>
      <p:sp>
        <p:nvSpPr>
          <p:cNvPr id="12" name="Text Placeholder 11">
            <a:extLst>
              <a:ext uri="{FF2B5EF4-FFF2-40B4-BE49-F238E27FC236}">
                <a16:creationId xmlns:a16="http://schemas.microsoft.com/office/drawing/2014/main" id="{19E786AB-7200-8E44-8AE2-658DC05BCDB9}"/>
              </a:ext>
            </a:extLst>
          </p:cNvPr>
          <p:cNvSpPr>
            <a:spLocks noGrp="1"/>
          </p:cNvSpPr>
          <p:nvPr>
            <p:ph type="body" sz="quarter" idx="14"/>
          </p:nvPr>
        </p:nvSpPr>
        <p:spPr>
          <a:xfrm>
            <a:off x="4862957" y="3165707"/>
            <a:ext cx="2643723" cy="2347685"/>
          </a:xfrm>
        </p:spPr>
        <p:txBody>
          <a:bodyPr>
            <a:noAutofit/>
          </a:bodyPr>
          <a:lstStyle/>
          <a:p>
            <a:pPr marL="137160" lvl="1" indent="-128016">
              <a:lnSpc>
                <a:spcPct val="110000"/>
              </a:lnSpc>
              <a:buClr>
                <a:schemeClr val="tx2"/>
              </a:buClr>
              <a:buSzPct val="110000"/>
              <a:buFont typeface="Arial" panose="020B0604020202020204" pitchFamily="34" charset="0"/>
              <a:buChar char="•"/>
            </a:pPr>
            <a:r>
              <a:rPr lang="en-US" sz="1400" dirty="0">
                <a:cs typeface="Arial" panose="020B0604020202020204" pitchFamily="34" charset="0"/>
              </a:rPr>
              <a:t>Enable member companies to work together to deliver the building blocks, tools, and technologies needed </a:t>
            </a:r>
            <a:br>
              <a:rPr lang="en-US" sz="1400" dirty="0">
                <a:cs typeface="Arial" panose="020B0604020202020204" pitchFamily="34" charset="0"/>
              </a:rPr>
            </a:br>
            <a:r>
              <a:rPr lang="en-US" sz="1400" dirty="0">
                <a:cs typeface="Arial" panose="020B0604020202020204" pitchFamily="34" charset="0"/>
              </a:rPr>
              <a:t>to integrate UWB quickly and seamlessly</a:t>
            </a:r>
          </a:p>
          <a:p>
            <a:pPr marL="137160" lvl="1" indent="-128016">
              <a:lnSpc>
                <a:spcPct val="110000"/>
              </a:lnSpc>
              <a:buClr>
                <a:schemeClr val="tx2"/>
              </a:buClr>
              <a:buSzPct val="110000"/>
              <a:buFont typeface="Arial" panose="020B0604020202020204" pitchFamily="34" charset="0"/>
              <a:buChar char="•"/>
            </a:pPr>
            <a:r>
              <a:rPr lang="en-US" sz="1400" dirty="0">
                <a:cs typeface="Arial" panose="020B0604020202020204" pitchFamily="34" charset="0"/>
              </a:rPr>
              <a:t>Foster a robust and reliable UWB ecosystem to enable rapid technology deployment</a:t>
            </a:r>
          </a:p>
        </p:txBody>
      </p:sp>
      <p:sp>
        <p:nvSpPr>
          <p:cNvPr id="13" name="Text Placeholder 12">
            <a:extLst>
              <a:ext uri="{FF2B5EF4-FFF2-40B4-BE49-F238E27FC236}">
                <a16:creationId xmlns:a16="http://schemas.microsoft.com/office/drawing/2014/main" id="{4C9103B4-8CD6-6E42-A59B-4BAFDD6AD73F}"/>
              </a:ext>
            </a:extLst>
          </p:cNvPr>
          <p:cNvSpPr>
            <a:spLocks noGrp="1"/>
          </p:cNvSpPr>
          <p:nvPr>
            <p:ph type="body" sz="quarter" idx="15"/>
          </p:nvPr>
        </p:nvSpPr>
        <p:spPr>
          <a:xfrm>
            <a:off x="5023401" y="2495620"/>
            <a:ext cx="2110592" cy="407178"/>
          </a:xfrm>
        </p:spPr>
        <p:txBody>
          <a:bodyPr>
            <a:noAutofit/>
          </a:bodyPr>
          <a:lstStyle/>
          <a:p>
            <a:pPr marL="0" indent="0">
              <a:lnSpc>
                <a:spcPct val="110000"/>
              </a:lnSpc>
              <a:buNone/>
            </a:pPr>
            <a:r>
              <a:rPr lang="en-US" sz="1800" dirty="0"/>
              <a:t>Ease </a:t>
            </a:r>
            <a:br>
              <a:rPr lang="en-US" sz="1800" dirty="0"/>
            </a:br>
            <a:r>
              <a:rPr lang="en-US" sz="1800" dirty="0"/>
              <a:t>Adoption</a:t>
            </a:r>
          </a:p>
        </p:txBody>
      </p:sp>
      <p:sp>
        <p:nvSpPr>
          <p:cNvPr id="16" name="Text Placeholder 15">
            <a:extLst>
              <a:ext uri="{FF2B5EF4-FFF2-40B4-BE49-F238E27FC236}">
                <a16:creationId xmlns:a16="http://schemas.microsoft.com/office/drawing/2014/main" id="{F29606CF-9731-294E-81D6-19268F50A4B5}"/>
              </a:ext>
            </a:extLst>
          </p:cNvPr>
          <p:cNvSpPr>
            <a:spLocks noGrp="1"/>
          </p:cNvSpPr>
          <p:nvPr>
            <p:ph type="body" sz="quarter" idx="17"/>
          </p:nvPr>
        </p:nvSpPr>
        <p:spPr>
          <a:xfrm>
            <a:off x="8620278" y="3165707"/>
            <a:ext cx="2643723" cy="2347685"/>
          </a:xfrm>
        </p:spPr>
        <p:txBody>
          <a:bodyPr>
            <a:noAutofit/>
          </a:bodyPr>
          <a:lstStyle/>
          <a:p>
            <a:pPr marL="137160" indent="-128016">
              <a:lnSpc>
                <a:spcPct val="110000"/>
              </a:lnSpc>
              <a:buClr>
                <a:schemeClr val="tx2"/>
              </a:buClr>
              <a:buFont typeface="Arial" panose="020B0604020202020204" pitchFamily="34" charset="0"/>
              <a:buChar char="•"/>
            </a:pPr>
            <a:r>
              <a:rPr lang="en-US" sz="1400" dirty="0">
                <a:cs typeface="Arial" panose="020B0604020202020204" pitchFamily="34" charset="0"/>
              </a:rPr>
              <a:t>Define and drive specifications intended </a:t>
            </a:r>
            <a:br>
              <a:rPr lang="en-US" sz="1400" dirty="0">
                <a:cs typeface="Arial" panose="020B0604020202020204" pitchFamily="34" charset="0"/>
              </a:rPr>
            </a:br>
            <a:r>
              <a:rPr lang="en-US" sz="1400" dirty="0">
                <a:cs typeface="Arial" panose="020B0604020202020204" pitchFamily="34" charset="0"/>
              </a:rPr>
              <a:t>to support interoperability between UWB-enabled products</a:t>
            </a:r>
          </a:p>
          <a:p>
            <a:pPr marL="137160" indent="-128016">
              <a:lnSpc>
                <a:spcPct val="110000"/>
              </a:lnSpc>
              <a:buClr>
                <a:schemeClr val="tx2"/>
              </a:buClr>
              <a:buFont typeface="Arial" panose="020B0604020202020204" pitchFamily="34" charset="0"/>
              <a:buChar char="•"/>
            </a:pPr>
            <a:r>
              <a:rPr lang="en-US" sz="1400" dirty="0">
                <a:cs typeface="Arial" panose="020B0604020202020204" pitchFamily="34" charset="0"/>
              </a:rPr>
              <a:t>Develop a certification program to ensure interoperability and consistent performance</a:t>
            </a:r>
          </a:p>
        </p:txBody>
      </p:sp>
      <p:sp>
        <p:nvSpPr>
          <p:cNvPr id="17" name="Text Placeholder 16">
            <a:extLst>
              <a:ext uri="{FF2B5EF4-FFF2-40B4-BE49-F238E27FC236}">
                <a16:creationId xmlns:a16="http://schemas.microsoft.com/office/drawing/2014/main" id="{0B4966E7-984D-BD45-8040-7F1D139E502C}"/>
              </a:ext>
            </a:extLst>
          </p:cNvPr>
          <p:cNvSpPr>
            <a:spLocks noGrp="1"/>
          </p:cNvSpPr>
          <p:nvPr>
            <p:ph type="body" sz="quarter" idx="18"/>
          </p:nvPr>
        </p:nvSpPr>
        <p:spPr>
          <a:xfrm>
            <a:off x="8676723" y="2495620"/>
            <a:ext cx="1961611" cy="407178"/>
          </a:xfrm>
        </p:spPr>
        <p:txBody>
          <a:bodyPr>
            <a:noAutofit/>
          </a:bodyPr>
          <a:lstStyle/>
          <a:p>
            <a:pPr marL="0" indent="0">
              <a:lnSpc>
                <a:spcPct val="110000"/>
              </a:lnSpc>
              <a:buNone/>
            </a:pPr>
            <a:r>
              <a:rPr lang="en-US" sz="1800" dirty="0"/>
              <a:t>Support Interoperability</a:t>
            </a:r>
          </a:p>
        </p:txBody>
      </p:sp>
      <p:sp>
        <p:nvSpPr>
          <p:cNvPr id="32" name="TextBox 31">
            <a:extLst>
              <a:ext uri="{FF2B5EF4-FFF2-40B4-BE49-F238E27FC236}">
                <a16:creationId xmlns:a16="http://schemas.microsoft.com/office/drawing/2014/main" id="{03C84D30-F893-2A90-32B8-F7A37AE064F0}"/>
              </a:ext>
            </a:extLst>
          </p:cNvPr>
          <p:cNvSpPr txBox="1"/>
          <p:nvPr/>
        </p:nvSpPr>
        <p:spPr>
          <a:xfrm flipH="1">
            <a:off x="355281" y="945708"/>
            <a:ext cx="11081976" cy="456535"/>
          </a:xfrm>
          <a:prstGeom prst="rect">
            <a:avLst/>
          </a:prstGeom>
          <a:noFill/>
        </p:spPr>
        <p:txBody>
          <a:bodyPr wrap="square" rtlCol="0">
            <a:spAutoFit/>
          </a:bodyPr>
          <a:lstStyle/>
          <a:p>
            <a:pPr>
              <a:lnSpc>
                <a:spcPct val="150000"/>
              </a:lnSpc>
            </a:pPr>
            <a:r>
              <a:rPr lang="en-US" dirty="0">
                <a:solidFill>
                  <a:schemeClr val="tx2"/>
                </a:solidFill>
                <a:latin typeface="Arial" panose="020B0604020202020204" pitchFamily="34" charset="0"/>
                <a:cs typeface="Arial" panose="020B0604020202020204" pitchFamily="34" charset="0"/>
              </a:rPr>
              <a:t>Foster a framework to facilitate broad adoption of UWB and its fine-ranging and positioning capabilities</a:t>
            </a:r>
          </a:p>
        </p:txBody>
      </p:sp>
      <p:pic>
        <p:nvPicPr>
          <p:cNvPr id="25" name="Picture 24">
            <a:extLst>
              <a:ext uri="{FF2B5EF4-FFF2-40B4-BE49-F238E27FC236}">
                <a16:creationId xmlns:a16="http://schemas.microsoft.com/office/drawing/2014/main" id="{2D4F4C62-467C-5953-9D12-A786778CE3E4}"/>
              </a:ext>
            </a:extLst>
          </p:cNvPr>
          <p:cNvPicPr>
            <a:picLocks noChangeAspect="1"/>
          </p:cNvPicPr>
          <p:nvPr/>
        </p:nvPicPr>
        <p:blipFill>
          <a:blip r:embed="rId3"/>
          <a:stretch>
            <a:fillRect/>
          </a:stretch>
        </p:blipFill>
        <p:spPr>
          <a:xfrm>
            <a:off x="7689324" y="2278752"/>
            <a:ext cx="930955" cy="886954"/>
          </a:xfrm>
          <a:prstGeom prst="rect">
            <a:avLst/>
          </a:prstGeom>
        </p:spPr>
      </p:pic>
      <p:pic>
        <p:nvPicPr>
          <p:cNvPr id="18" name="Picture 17">
            <a:extLst>
              <a:ext uri="{FF2B5EF4-FFF2-40B4-BE49-F238E27FC236}">
                <a16:creationId xmlns:a16="http://schemas.microsoft.com/office/drawing/2014/main" id="{9662EF74-C19F-2746-CA27-92382AD5320B}"/>
              </a:ext>
            </a:extLst>
          </p:cNvPr>
          <p:cNvPicPr>
            <a:picLocks noChangeAspect="1"/>
          </p:cNvPicPr>
          <p:nvPr/>
        </p:nvPicPr>
        <p:blipFill>
          <a:blip r:embed="rId4"/>
          <a:stretch>
            <a:fillRect/>
          </a:stretch>
        </p:blipFill>
        <p:spPr>
          <a:xfrm>
            <a:off x="550175" y="2262393"/>
            <a:ext cx="930955" cy="886954"/>
          </a:xfrm>
          <a:prstGeom prst="rect">
            <a:avLst/>
          </a:prstGeom>
        </p:spPr>
      </p:pic>
      <p:pic>
        <p:nvPicPr>
          <p:cNvPr id="2" name="Picture 1">
            <a:extLst>
              <a:ext uri="{FF2B5EF4-FFF2-40B4-BE49-F238E27FC236}">
                <a16:creationId xmlns:a16="http://schemas.microsoft.com/office/drawing/2014/main" id="{262428A5-31F9-0E02-BCFD-28D40E8E41AD}"/>
              </a:ext>
            </a:extLst>
          </p:cNvPr>
          <p:cNvPicPr>
            <a:picLocks noChangeAspect="1"/>
          </p:cNvPicPr>
          <p:nvPr/>
        </p:nvPicPr>
        <p:blipFill>
          <a:blip r:embed="rId5"/>
          <a:stretch>
            <a:fillRect/>
          </a:stretch>
        </p:blipFill>
        <p:spPr>
          <a:xfrm>
            <a:off x="4090986" y="2262393"/>
            <a:ext cx="932415" cy="888346"/>
          </a:xfrm>
          <a:prstGeom prst="rect">
            <a:avLst/>
          </a:prstGeom>
        </p:spPr>
      </p:pic>
    </p:spTree>
    <p:extLst>
      <p:ext uri="{BB962C8B-B14F-4D97-AF65-F5344CB8AC3E}">
        <p14:creationId xmlns:p14="http://schemas.microsoft.com/office/powerpoint/2010/main" val="39253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B87991-A9BB-4245-90E8-A64740B247C4}"/>
              </a:ext>
            </a:extLst>
          </p:cNvPr>
          <p:cNvSpPr txBox="1"/>
          <p:nvPr/>
        </p:nvSpPr>
        <p:spPr>
          <a:xfrm>
            <a:off x="826363" y="5731744"/>
            <a:ext cx="9349868" cy="276999"/>
          </a:xfrm>
          <a:prstGeom prst="rect">
            <a:avLst/>
          </a:prstGeom>
          <a:noFill/>
        </p:spPr>
        <p:txBody>
          <a:bodyPr wrap="square">
            <a:spAutoFit/>
          </a:bodyPr>
          <a:lstStyle/>
          <a:p>
            <a:r>
              <a:rPr lang="en-US" sz="12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firaconsortium.org/discover/use-cases</a:t>
            </a:r>
            <a:endParaRPr lang="en-US" sz="1200" dirty="0"/>
          </a:p>
        </p:txBody>
      </p:sp>
      <p:pic>
        <p:nvPicPr>
          <p:cNvPr id="14" name="Picture 13">
            <a:extLst>
              <a:ext uri="{FF2B5EF4-FFF2-40B4-BE49-F238E27FC236}">
                <a16:creationId xmlns:a16="http://schemas.microsoft.com/office/drawing/2014/main" id="{B7754511-E34F-8F44-AB1F-EB3483F5C818}"/>
              </a:ext>
            </a:extLst>
          </p:cNvPr>
          <p:cNvPicPr>
            <a:picLocks noChangeAspect="1"/>
          </p:cNvPicPr>
          <p:nvPr/>
        </p:nvPicPr>
        <p:blipFill>
          <a:blip r:embed="rId4">
            <a:extLst>
              <a:ext uri="{28A0092B-C50C-407E-A947-70E740481C1C}">
                <a14:useLocalDpi xmlns:a14="http://schemas.microsoft.com/office/drawing/2010/main" val="0"/>
              </a:ext>
            </a:extLst>
          </a:blip>
          <a:srcRect l="384" r="384"/>
          <a:stretch/>
        </p:blipFill>
        <p:spPr>
          <a:xfrm>
            <a:off x="901777" y="1539567"/>
            <a:ext cx="10175096" cy="4090850"/>
          </a:xfrm>
          <a:prstGeom prst="rect">
            <a:avLst/>
          </a:prstGeom>
        </p:spPr>
      </p:pic>
      <p:sp>
        <p:nvSpPr>
          <p:cNvPr id="2" name="Title 1">
            <a:extLst>
              <a:ext uri="{FF2B5EF4-FFF2-40B4-BE49-F238E27FC236}">
                <a16:creationId xmlns:a16="http://schemas.microsoft.com/office/drawing/2014/main" id="{13EE7BBF-82C4-9651-77B2-389699412584}"/>
              </a:ext>
            </a:extLst>
          </p:cNvPr>
          <p:cNvSpPr>
            <a:spLocks noGrp="1"/>
          </p:cNvSpPr>
          <p:nvPr>
            <p:ph type="title"/>
          </p:nvPr>
        </p:nvSpPr>
        <p:spPr/>
        <p:txBody>
          <a:bodyPr/>
          <a:lstStyle/>
          <a:p>
            <a:r>
              <a:rPr lang="en-US" dirty="0"/>
              <a:t>UWB Positively Impacts User Experiences</a:t>
            </a:r>
          </a:p>
        </p:txBody>
      </p:sp>
      <p:sp>
        <p:nvSpPr>
          <p:cNvPr id="4" name="Content Placeholder 13">
            <a:extLst>
              <a:ext uri="{FF2B5EF4-FFF2-40B4-BE49-F238E27FC236}">
                <a16:creationId xmlns:a16="http://schemas.microsoft.com/office/drawing/2014/main" id="{8D0FE990-EF36-BA56-DEDF-522359331A78}"/>
              </a:ext>
            </a:extLst>
          </p:cNvPr>
          <p:cNvSpPr txBox="1">
            <a:spLocks/>
          </p:cNvSpPr>
          <p:nvPr/>
        </p:nvSpPr>
        <p:spPr>
          <a:xfrm>
            <a:off x="366485" y="950976"/>
            <a:ext cx="8110538" cy="33337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dirty="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2"/>
                </a:solidFill>
                <a:cs typeface="Arial" panose="020B0604020202020204" pitchFamily="34" charset="0"/>
              </a:rPr>
              <a:t>Transforming the connectivity experience</a:t>
            </a:r>
          </a:p>
        </p:txBody>
      </p:sp>
    </p:spTree>
    <p:extLst>
      <p:ext uri="{BB962C8B-B14F-4D97-AF65-F5344CB8AC3E}">
        <p14:creationId xmlns:p14="http://schemas.microsoft.com/office/powerpoint/2010/main" val="111231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D1D104-2DC3-58EA-12DA-216076A43163}"/>
              </a:ext>
            </a:extLst>
          </p:cNvPr>
          <p:cNvPicPr>
            <a:picLocks noChangeAspect="1"/>
          </p:cNvPicPr>
          <p:nvPr/>
        </p:nvPicPr>
        <p:blipFill>
          <a:blip r:embed="rId2"/>
          <a:srcRect l="11495" r="14151"/>
          <a:stretch/>
        </p:blipFill>
        <p:spPr>
          <a:xfrm>
            <a:off x="8987217" y="-1102600"/>
            <a:ext cx="3220790" cy="8282352"/>
          </a:xfrm>
          <a:prstGeom prst="rect">
            <a:avLst/>
          </a:prstGeom>
        </p:spPr>
      </p:pic>
      <p:sp>
        <p:nvSpPr>
          <p:cNvPr id="30" name="Rectangle 29">
            <a:extLst>
              <a:ext uri="{FF2B5EF4-FFF2-40B4-BE49-F238E27FC236}">
                <a16:creationId xmlns:a16="http://schemas.microsoft.com/office/drawing/2014/main" id="{2F82E8B1-5626-CD84-3760-0DB0FABE9200}"/>
              </a:ext>
            </a:extLst>
          </p:cNvPr>
          <p:cNvSpPr/>
          <p:nvPr/>
        </p:nvSpPr>
        <p:spPr>
          <a:xfrm rot="10800000">
            <a:off x="-3" y="2210715"/>
            <a:ext cx="8999491" cy="3750177"/>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12" name="Title 11">
            <a:extLst>
              <a:ext uri="{FF2B5EF4-FFF2-40B4-BE49-F238E27FC236}">
                <a16:creationId xmlns:a16="http://schemas.microsoft.com/office/drawing/2014/main" id="{D6DA93FA-A987-E79A-B714-F140244B477D}"/>
              </a:ext>
            </a:extLst>
          </p:cNvPr>
          <p:cNvSpPr>
            <a:spLocks noGrp="1"/>
          </p:cNvSpPr>
          <p:nvPr>
            <p:ph type="title"/>
          </p:nvPr>
        </p:nvSpPr>
        <p:spPr>
          <a:xfrm>
            <a:off x="366485" y="276452"/>
            <a:ext cx="8620732" cy="703817"/>
          </a:xfrm>
        </p:spPr>
        <p:txBody>
          <a:bodyPr/>
          <a:lstStyle/>
          <a:p>
            <a:r>
              <a:rPr lang="en-US" dirty="0"/>
              <a:t>FiRa’s Commitment to Collaboration</a:t>
            </a:r>
          </a:p>
        </p:txBody>
      </p:sp>
      <p:sp>
        <p:nvSpPr>
          <p:cNvPr id="13" name="Content Placeholder 12">
            <a:extLst>
              <a:ext uri="{FF2B5EF4-FFF2-40B4-BE49-F238E27FC236}">
                <a16:creationId xmlns:a16="http://schemas.microsoft.com/office/drawing/2014/main" id="{B5917E99-5466-7EBF-D580-728E43E0AD32}"/>
              </a:ext>
            </a:extLst>
          </p:cNvPr>
          <p:cNvSpPr>
            <a:spLocks noGrp="1"/>
          </p:cNvSpPr>
          <p:nvPr>
            <p:ph idx="1"/>
          </p:nvPr>
        </p:nvSpPr>
        <p:spPr>
          <a:xfrm>
            <a:off x="366485" y="1416034"/>
            <a:ext cx="7626048" cy="635303"/>
          </a:xfrm>
        </p:spPr>
        <p:txBody>
          <a:bodyPr/>
          <a:lstStyle/>
          <a:p>
            <a:pPr marL="0" indent="0">
              <a:lnSpc>
                <a:spcPct val="110000"/>
              </a:lnSpc>
              <a:buClr>
                <a:srgbClr val="0070C0"/>
              </a:buClr>
              <a:buNone/>
            </a:pPr>
            <a:r>
              <a:rPr lang="en-US" sz="1600" dirty="0" err="1">
                <a:solidFill>
                  <a:schemeClr val="tx2"/>
                </a:solidFill>
                <a:cs typeface="Arial" panose="020B0604020202020204" pitchFamily="34" charset="0"/>
              </a:rPr>
              <a:t>FiRa</a:t>
            </a:r>
            <a:r>
              <a:rPr lang="en-US" sz="1600" dirty="0">
                <a:solidFill>
                  <a:schemeClr val="tx2"/>
                </a:solidFill>
                <a:cs typeface="Arial" panose="020B0604020202020204" pitchFamily="34" charset="0"/>
              </a:rPr>
              <a:t> is committed to collaborating with other consortia and industry stakeholders to develop a stronger UWB ecosystem. They include:</a:t>
            </a:r>
            <a:br>
              <a:rPr lang="en-US" sz="1600" dirty="0">
                <a:solidFill>
                  <a:schemeClr val="tx2"/>
                </a:solidFill>
                <a:cs typeface="Arial" panose="020B0604020202020204" pitchFamily="34" charset="0"/>
              </a:rPr>
            </a:br>
            <a:endParaRPr lang="en-US" sz="1600" dirty="0">
              <a:solidFill>
                <a:schemeClr val="tx2"/>
              </a:solidFill>
              <a:cs typeface="Arial" panose="020B0604020202020204" pitchFamily="34" charset="0"/>
            </a:endParaRPr>
          </a:p>
        </p:txBody>
      </p:sp>
      <p:sp>
        <p:nvSpPr>
          <p:cNvPr id="14" name="Content Placeholder 13">
            <a:extLst>
              <a:ext uri="{FF2B5EF4-FFF2-40B4-BE49-F238E27FC236}">
                <a16:creationId xmlns:a16="http://schemas.microsoft.com/office/drawing/2014/main" id="{12C7E4A8-D0BA-487A-2EB2-85D5C9DE9195}"/>
              </a:ext>
            </a:extLst>
          </p:cNvPr>
          <p:cNvSpPr>
            <a:spLocks noGrp="1"/>
          </p:cNvSpPr>
          <p:nvPr>
            <p:ph idx="4294967295"/>
          </p:nvPr>
        </p:nvSpPr>
        <p:spPr>
          <a:xfrm>
            <a:off x="366485" y="950976"/>
            <a:ext cx="8110538" cy="333375"/>
          </a:xfrm>
        </p:spPr>
        <p:txBody>
          <a:bodyPr/>
          <a:lstStyle/>
          <a:p>
            <a:pPr marL="0" indent="0">
              <a:buNone/>
            </a:pPr>
            <a:r>
              <a:rPr lang="en-US" sz="1800" b="0" dirty="0">
                <a:solidFill>
                  <a:schemeClr val="tx2"/>
                </a:solidFill>
                <a:effectLst/>
                <a:latin typeface="Helvetica" pitchFamily="2" charset="0"/>
              </a:rPr>
              <a:t>To create a stronger ecosystem for UWB technology as a whole </a:t>
            </a:r>
          </a:p>
        </p:txBody>
      </p:sp>
      <p:sp>
        <p:nvSpPr>
          <p:cNvPr id="15" name="Content Placeholder 12">
            <a:extLst>
              <a:ext uri="{FF2B5EF4-FFF2-40B4-BE49-F238E27FC236}">
                <a16:creationId xmlns:a16="http://schemas.microsoft.com/office/drawing/2014/main" id="{B95CB7E1-8364-F129-2F46-4EAE8B406EC9}"/>
              </a:ext>
            </a:extLst>
          </p:cNvPr>
          <p:cNvSpPr txBox="1">
            <a:spLocks/>
          </p:cNvSpPr>
          <p:nvPr/>
        </p:nvSpPr>
        <p:spPr>
          <a:xfrm>
            <a:off x="416178" y="2918037"/>
            <a:ext cx="2283137" cy="110620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70C0"/>
              </a:buClr>
              <a:buNone/>
            </a:pPr>
            <a:r>
              <a:rPr lang="en-US" sz="1400" dirty="0">
                <a:solidFill>
                  <a:schemeClr val="tx2"/>
                </a:solidFill>
                <a:cs typeface="Arial" panose="020B0604020202020204" pitchFamily="34" charset="0"/>
              </a:rPr>
              <a:t>Involved with the Harmonized Standards and other regulatory bodies in Europe</a:t>
            </a:r>
          </a:p>
        </p:txBody>
      </p:sp>
      <p:pic>
        <p:nvPicPr>
          <p:cNvPr id="16" name="Picture 2">
            <a:extLst>
              <a:ext uri="{FF2B5EF4-FFF2-40B4-BE49-F238E27FC236}">
                <a16:creationId xmlns:a16="http://schemas.microsoft.com/office/drawing/2014/main" id="{9139D232-D544-2D94-BCF6-54FA7468E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21" y="2514785"/>
            <a:ext cx="1262157" cy="376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Associations: Strong together | G+D">
            <a:extLst>
              <a:ext uri="{FF2B5EF4-FFF2-40B4-BE49-F238E27FC236}">
                <a16:creationId xmlns:a16="http://schemas.microsoft.com/office/drawing/2014/main" id="{24CB7ECE-83AA-6346-BAFD-0D50A5487B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159" b="33212"/>
          <a:stretch/>
        </p:blipFill>
        <p:spPr bwMode="auto">
          <a:xfrm>
            <a:off x="3198276" y="2542645"/>
            <a:ext cx="1835837" cy="3753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Means of payment consultancy and certification - Intelligent Data">
            <a:extLst>
              <a:ext uri="{FF2B5EF4-FFF2-40B4-BE49-F238E27FC236}">
                <a16:creationId xmlns:a16="http://schemas.microsoft.com/office/drawing/2014/main" id="{9E7253C0-1FD0-AB8C-E220-EE18D431CD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7" t="16255" r="855" b="16342"/>
          <a:stretch/>
        </p:blipFill>
        <p:spPr bwMode="auto">
          <a:xfrm>
            <a:off x="6015151" y="2534852"/>
            <a:ext cx="1574846" cy="3411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onnectivity Standards Alliance - Wikipedia">
            <a:extLst>
              <a:ext uri="{FF2B5EF4-FFF2-40B4-BE49-F238E27FC236}">
                <a16:creationId xmlns:a16="http://schemas.microsoft.com/office/drawing/2014/main" id="{A6808F0C-8163-76B3-61BA-3D77D18CCB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0172" y="4116995"/>
            <a:ext cx="1789192" cy="621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w org launched to lead growth and drive standards of UWB tech">
            <a:extLst>
              <a:ext uri="{FF2B5EF4-FFF2-40B4-BE49-F238E27FC236}">
                <a16:creationId xmlns:a16="http://schemas.microsoft.com/office/drawing/2014/main" id="{50E81376-8385-6852-11A7-3F86D67978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8277" y="4282804"/>
            <a:ext cx="886120" cy="448376"/>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a:extLst>
              <a:ext uri="{FF2B5EF4-FFF2-40B4-BE49-F238E27FC236}">
                <a16:creationId xmlns:a16="http://schemas.microsoft.com/office/drawing/2014/main" id="{A6D72D6B-9AEC-F898-4499-BBBC448E27B7}"/>
              </a:ext>
            </a:extLst>
          </p:cNvPr>
          <p:cNvPicPr>
            <a:picLocks noChangeAspect="1"/>
          </p:cNvPicPr>
          <p:nvPr/>
        </p:nvPicPr>
        <p:blipFill>
          <a:blip>
            <a:extLst>
              <a:ext uri="{96DAC541-7B7A-43D3-8B79-37D633B846F1}">
                <asvg:svgBlip xmlns:asvg="http://schemas.microsoft.com/office/drawing/2016/SVG/main" r:embed="rId8"/>
              </a:ext>
            </a:extLst>
          </a:blip>
          <a:srcRect l="14256" t="28937" r="6477" b="28100"/>
          <a:stretch/>
        </p:blipFill>
        <p:spPr>
          <a:xfrm>
            <a:off x="537521" y="4338828"/>
            <a:ext cx="1523324" cy="326902"/>
          </a:xfrm>
          <a:prstGeom prst="rect">
            <a:avLst/>
          </a:prstGeom>
        </p:spPr>
      </p:pic>
      <p:sp>
        <p:nvSpPr>
          <p:cNvPr id="29" name="Text Placeholder 25">
            <a:extLst>
              <a:ext uri="{FF2B5EF4-FFF2-40B4-BE49-F238E27FC236}">
                <a16:creationId xmlns:a16="http://schemas.microsoft.com/office/drawing/2014/main" id="{D8AF30E9-BF6E-87EF-F419-63BE20CE931D}"/>
              </a:ext>
            </a:extLst>
          </p:cNvPr>
          <p:cNvSpPr txBox="1">
            <a:spLocks/>
          </p:cNvSpPr>
          <p:nvPr/>
        </p:nvSpPr>
        <p:spPr>
          <a:xfrm rot="16200000">
            <a:off x="8203321" y="4520902"/>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COLLABORATION</a:t>
            </a:r>
          </a:p>
        </p:txBody>
      </p:sp>
      <p:sp>
        <p:nvSpPr>
          <p:cNvPr id="2" name="Content Placeholder 12">
            <a:extLst>
              <a:ext uri="{FF2B5EF4-FFF2-40B4-BE49-F238E27FC236}">
                <a16:creationId xmlns:a16="http://schemas.microsoft.com/office/drawing/2014/main" id="{45BF262F-9B4C-BBC2-79B1-A7B76096B172}"/>
              </a:ext>
            </a:extLst>
          </p:cNvPr>
          <p:cNvSpPr txBox="1">
            <a:spLocks/>
          </p:cNvSpPr>
          <p:nvPr/>
        </p:nvSpPr>
        <p:spPr>
          <a:xfrm>
            <a:off x="3115495" y="2918037"/>
            <a:ext cx="2464955" cy="12330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70C0"/>
              </a:buClr>
              <a:buNone/>
            </a:pPr>
            <a:r>
              <a:rPr lang="en-US" sz="1400" dirty="0">
                <a:solidFill>
                  <a:schemeClr val="tx2"/>
                </a:solidFill>
                <a:cs typeface="Arial" panose="020B0604020202020204" pitchFamily="34" charset="0"/>
              </a:rPr>
              <a:t>Formed the Joint UWB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MAC PHY Working Group (JUMPWG) to advance UWB technology specs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used in the CCC Digital Key.</a:t>
            </a:r>
          </a:p>
        </p:txBody>
      </p:sp>
      <p:sp>
        <p:nvSpPr>
          <p:cNvPr id="3" name="Content Placeholder 12">
            <a:extLst>
              <a:ext uri="{FF2B5EF4-FFF2-40B4-BE49-F238E27FC236}">
                <a16:creationId xmlns:a16="http://schemas.microsoft.com/office/drawing/2014/main" id="{61CA2EF5-EA61-41D8-4350-C9D9DCB54CBB}"/>
              </a:ext>
            </a:extLst>
          </p:cNvPr>
          <p:cNvSpPr txBox="1">
            <a:spLocks/>
          </p:cNvSpPr>
          <p:nvPr/>
        </p:nvSpPr>
        <p:spPr>
          <a:xfrm>
            <a:off x="5930172" y="2918037"/>
            <a:ext cx="2291142" cy="12330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70C0"/>
              </a:buClr>
              <a:buNone/>
            </a:pPr>
            <a:r>
              <a:rPr lang="en-US" sz="1400" dirty="0">
                <a:solidFill>
                  <a:schemeClr val="tx2"/>
                </a:solidFill>
                <a:cs typeface="Arial" panose="020B0604020202020204" pitchFamily="34" charset="0"/>
              </a:rPr>
              <a:t>Work together to enable the implementation and deployment of UWB-enabled secure wireless payment systems</a:t>
            </a:r>
          </a:p>
        </p:txBody>
      </p:sp>
      <p:sp>
        <p:nvSpPr>
          <p:cNvPr id="4" name="Content Placeholder 12">
            <a:extLst>
              <a:ext uri="{FF2B5EF4-FFF2-40B4-BE49-F238E27FC236}">
                <a16:creationId xmlns:a16="http://schemas.microsoft.com/office/drawing/2014/main" id="{1772966D-824C-C462-D2D5-BEC7B1144D97}"/>
              </a:ext>
            </a:extLst>
          </p:cNvPr>
          <p:cNvSpPr txBox="1">
            <a:spLocks/>
          </p:cNvSpPr>
          <p:nvPr/>
        </p:nvSpPr>
        <p:spPr>
          <a:xfrm>
            <a:off x="416179" y="4708073"/>
            <a:ext cx="2410305" cy="11723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70C0"/>
              </a:buClr>
              <a:buNone/>
            </a:pPr>
            <a:r>
              <a:rPr lang="en-US" sz="1400" dirty="0">
                <a:solidFill>
                  <a:schemeClr val="tx2"/>
                </a:solidFill>
                <a:cs typeface="Arial" panose="020B0604020202020204" pitchFamily="34" charset="0"/>
              </a:rPr>
              <a:t>Support coexistence and seamless integration of RTLS use cases through </a:t>
            </a:r>
            <a:br>
              <a:rPr lang="en-US" sz="1400" dirty="0">
                <a:solidFill>
                  <a:schemeClr val="tx2"/>
                </a:solidFill>
                <a:cs typeface="Arial" panose="020B0604020202020204" pitchFamily="34" charset="0"/>
              </a:rPr>
            </a:br>
            <a:r>
              <a:rPr lang="en-US" sz="1400" dirty="0">
                <a:solidFill>
                  <a:schemeClr val="tx2"/>
                </a:solidFill>
                <a:cs typeface="Arial" panose="020B0604020202020204" pitchFamily="34" charset="0"/>
              </a:rPr>
              <a:t>a joint working group.</a:t>
            </a:r>
          </a:p>
        </p:txBody>
      </p:sp>
      <p:sp>
        <p:nvSpPr>
          <p:cNvPr id="5" name="Content Placeholder 12">
            <a:extLst>
              <a:ext uri="{FF2B5EF4-FFF2-40B4-BE49-F238E27FC236}">
                <a16:creationId xmlns:a16="http://schemas.microsoft.com/office/drawing/2014/main" id="{4EDF15C2-4199-5010-F45F-022BFD9CE15E}"/>
              </a:ext>
            </a:extLst>
          </p:cNvPr>
          <p:cNvSpPr txBox="1">
            <a:spLocks/>
          </p:cNvSpPr>
          <p:nvPr/>
        </p:nvSpPr>
        <p:spPr>
          <a:xfrm>
            <a:off x="3115495" y="4708073"/>
            <a:ext cx="2291142" cy="111391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70C0"/>
              </a:buClr>
              <a:buNone/>
            </a:pPr>
            <a:r>
              <a:rPr lang="en-US" sz="1400" dirty="0">
                <a:solidFill>
                  <a:schemeClr val="tx2"/>
                </a:solidFill>
                <a:cs typeface="Arial" panose="020B0604020202020204" pitchFamily="34" charset="0"/>
              </a:rPr>
              <a:t>Partner to interact with regulatory authorities to ensure global deployment of UWB technology. </a:t>
            </a:r>
          </a:p>
        </p:txBody>
      </p:sp>
      <p:sp>
        <p:nvSpPr>
          <p:cNvPr id="6" name="Content Placeholder 12">
            <a:extLst>
              <a:ext uri="{FF2B5EF4-FFF2-40B4-BE49-F238E27FC236}">
                <a16:creationId xmlns:a16="http://schemas.microsoft.com/office/drawing/2014/main" id="{AEDB31DB-B153-BE34-68CA-80CF315877CD}"/>
              </a:ext>
            </a:extLst>
          </p:cNvPr>
          <p:cNvSpPr txBox="1">
            <a:spLocks/>
          </p:cNvSpPr>
          <p:nvPr/>
        </p:nvSpPr>
        <p:spPr>
          <a:xfrm>
            <a:off x="5930172" y="4708073"/>
            <a:ext cx="2291142" cy="12330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651510" indent="-28575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73152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4pPr>
            <a:lvl5pPr marL="1005840" indent="-182880" algn="l" defTabSz="914400" rtl="0" eaLnBrk="1" latinLnBrk="0" hangingPunct="1">
              <a:lnSpc>
                <a:spcPct val="90000"/>
              </a:lnSpc>
              <a:spcBef>
                <a:spcPts val="500"/>
              </a:spcBef>
              <a:buFont typeface="Arial" panose="020B0604020202020204" pitchFamily="34" charset="0"/>
              <a:buChar char="•"/>
              <a:defRPr lang="en-US"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rgbClr val="0070C0"/>
              </a:buClr>
              <a:buNone/>
            </a:pPr>
            <a:r>
              <a:rPr lang="en-US" sz="1400" dirty="0">
                <a:solidFill>
                  <a:schemeClr val="tx2"/>
                </a:solidFill>
                <a:cs typeface="Arial" panose="020B0604020202020204" pitchFamily="34" charset="0"/>
              </a:rPr>
              <a:t>Collaborate to promote and grow an interoperable UWB ecosystem and certification program.</a:t>
            </a:r>
          </a:p>
          <a:p>
            <a:pPr marL="0" indent="0">
              <a:lnSpc>
                <a:spcPct val="110000"/>
              </a:lnSpc>
              <a:buClr>
                <a:srgbClr val="0070C0"/>
              </a:buClr>
              <a:buNone/>
            </a:pPr>
            <a:r>
              <a:rPr lang="en-US" sz="1600" dirty="0">
                <a:solidFill>
                  <a:schemeClr val="tx2"/>
                </a:solidFill>
                <a:cs typeface="Arial" panose="020B0604020202020204" pitchFamily="34" charset="0"/>
              </a:rPr>
              <a:t> </a:t>
            </a:r>
          </a:p>
        </p:txBody>
      </p:sp>
    </p:spTree>
    <p:extLst>
      <p:ext uri="{BB962C8B-B14F-4D97-AF65-F5344CB8AC3E}">
        <p14:creationId xmlns:p14="http://schemas.microsoft.com/office/powerpoint/2010/main" val="277565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7E8BEC2-A62D-7F2F-7E6D-F777CAA9EF84}"/>
              </a:ext>
            </a:extLst>
          </p:cNvPr>
          <p:cNvPicPr>
            <a:picLocks noChangeAspect="1"/>
          </p:cNvPicPr>
          <p:nvPr/>
        </p:nvPicPr>
        <p:blipFill>
          <a:blip r:embed="rId2">
            <a:extLst>
              <a:ext uri="{28A0092B-C50C-407E-A947-70E740481C1C}">
                <a14:useLocalDpi xmlns:a14="http://schemas.microsoft.com/office/drawing/2010/main" val="0"/>
              </a:ext>
            </a:extLst>
          </a:blip>
          <a:srcRect t="1141" b="1141"/>
          <a:stretch/>
        </p:blipFill>
        <p:spPr>
          <a:xfrm>
            <a:off x="-7684" y="-4079"/>
            <a:ext cx="3232777" cy="5850015"/>
          </a:xfrm>
          <a:prstGeom prst="rect">
            <a:avLst/>
          </a:prstGeom>
        </p:spPr>
      </p:pic>
      <p:sp>
        <p:nvSpPr>
          <p:cNvPr id="30" name="Rectangle 29">
            <a:extLst>
              <a:ext uri="{FF2B5EF4-FFF2-40B4-BE49-F238E27FC236}">
                <a16:creationId xmlns:a16="http://schemas.microsoft.com/office/drawing/2014/main" id="{2F82E8B1-5626-CD84-3760-0DB0FABE9200}"/>
              </a:ext>
            </a:extLst>
          </p:cNvPr>
          <p:cNvSpPr/>
          <p:nvPr/>
        </p:nvSpPr>
        <p:spPr>
          <a:xfrm rot="10800000">
            <a:off x="3218688" y="1490472"/>
            <a:ext cx="8987219" cy="43708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a:t>
            </a: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12" name="Title 11">
            <a:extLst>
              <a:ext uri="{FF2B5EF4-FFF2-40B4-BE49-F238E27FC236}">
                <a16:creationId xmlns:a16="http://schemas.microsoft.com/office/drawing/2014/main" id="{D6DA93FA-A987-E79A-B714-F140244B477D}"/>
              </a:ext>
            </a:extLst>
          </p:cNvPr>
          <p:cNvSpPr>
            <a:spLocks noGrp="1"/>
          </p:cNvSpPr>
          <p:nvPr>
            <p:ph type="title"/>
          </p:nvPr>
        </p:nvSpPr>
        <p:spPr>
          <a:xfrm>
            <a:off x="3483864" y="276452"/>
            <a:ext cx="8556977" cy="703817"/>
          </a:xfrm>
        </p:spPr>
        <p:txBody>
          <a:bodyPr/>
          <a:lstStyle/>
          <a:p>
            <a:r>
              <a:rPr lang="en-US" sz="4000" spc="-120" dirty="0" err="1">
                <a:latin typeface="Arial" panose="020B0604020202020204" pitchFamily="34" charset="0"/>
              </a:rPr>
              <a:t>FiRa</a:t>
            </a:r>
            <a:r>
              <a:rPr lang="en-US" sz="4000" spc="-120" dirty="0">
                <a:latin typeface="Arial" panose="020B0604020202020204" pitchFamily="34" charset="0"/>
              </a:rPr>
              <a:t> Works to Grow the UWB Market</a:t>
            </a:r>
            <a:endParaRPr lang="en-US" dirty="0"/>
          </a:p>
        </p:txBody>
      </p:sp>
      <p:sp>
        <p:nvSpPr>
          <p:cNvPr id="14" name="Content Placeholder 13">
            <a:extLst>
              <a:ext uri="{FF2B5EF4-FFF2-40B4-BE49-F238E27FC236}">
                <a16:creationId xmlns:a16="http://schemas.microsoft.com/office/drawing/2014/main" id="{12C7E4A8-D0BA-487A-2EB2-85D5C9DE9195}"/>
              </a:ext>
            </a:extLst>
          </p:cNvPr>
          <p:cNvSpPr>
            <a:spLocks noGrp="1"/>
          </p:cNvSpPr>
          <p:nvPr>
            <p:ph idx="11"/>
          </p:nvPr>
        </p:nvSpPr>
        <p:spPr>
          <a:xfrm>
            <a:off x="3488267" y="1024128"/>
            <a:ext cx="7948990" cy="332468"/>
          </a:xfrm>
        </p:spPr>
        <p:txBody>
          <a:bodyPr/>
          <a:lstStyle/>
          <a:p>
            <a:r>
              <a:rPr lang="en-US" sz="1800" b="0" dirty="0">
                <a:solidFill>
                  <a:schemeClr val="tx2"/>
                </a:solidFill>
                <a:latin typeface="Arial" panose="020B0604020202020204" pitchFamily="34" charset="0"/>
              </a:rPr>
              <a:t>To build widespread adoption of UWB technology</a:t>
            </a:r>
            <a:endParaRPr lang="en-US" sz="1800" b="0" dirty="0">
              <a:solidFill>
                <a:schemeClr val="tx2"/>
              </a:solidFill>
              <a:effectLst/>
              <a:latin typeface="Helvetica" pitchFamily="2" charset="0"/>
            </a:endParaRPr>
          </a:p>
        </p:txBody>
      </p:sp>
      <p:sp>
        <p:nvSpPr>
          <p:cNvPr id="8" name="Text Placeholder 25">
            <a:extLst>
              <a:ext uri="{FF2B5EF4-FFF2-40B4-BE49-F238E27FC236}">
                <a16:creationId xmlns:a16="http://schemas.microsoft.com/office/drawing/2014/main" id="{C650A293-D69B-BCBA-31E2-5B01A4DA4BC5}"/>
              </a:ext>
            </a:extLst>
          </p:cNvPr>
          <p:cNvSpPr txBox="1">
            <a:spLocks/>
          </p:cNvSpPr>
          <p:nvPr/>
        </p:nvSpPr>
        <p:spPr>
          <a:xfrm rot="16200000">
            <a:off x="1792785" y="4408716"/>
            <a:ext cx="2231136" cy="648847"/>
          </a:xfrm>
          <a:prstGeom prst="rect">
            <a:avLst/>
          </a:prstGeom>
          <a:solidFill>
            <a:schemeClr val="accent2"/>
          </a:solidFill>
        </p:spPr>
        <p:txBody>
          <a:bodyPr wrap="square" lIns="0" tIns="0" rIns="0" bIns="0" rtlCol="0" anchor="ctr" anchorCtr="1">
            <a:normAutofit/>
          </a:bodyPr>
          <a:lstStyle>
            <a:lvl1pPr marL="0" marR="0" indent="0" algn="ctr" defTabSz="914400" rtl="0" eaLnBrk="1" fontAlgn="auto" latinLnBrk="0" hangingPunct="1">
              <a:lnSpc>
                <a:spcPct val="150000"/>
              </a:lnSpc>
              <a:spcBef>
                <a:spcPts val="0"/>
              </a:spcBef>
              <a:spcAft>
                <a:spcPts val="0"/>
              </a:spcAft>
              <a:buClrTx/>
              <a:buSzTx/>
              <a:buFontTx/>
              <a:buNone/>
              <a:tabLst/>
              <a:defRPr lang="en-US" sz="1200" b="0" i="0" kern="1200" noProof="0" dirty="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dirty="0">
                <a:solidFill>
                  <a:srgbClr val="FFFFFF"/>
                </a:solidFill>
              </a:rPr>
              <a:t>ADOPTION</a:t>
            </a:r>
          </a:p>
        </p:txBody>
      </p:sp>
      <p:sp>
        <p:nvSpPr>
          <p:cNvPr id="13" name="Content Placeholder 12">
            <a:extLst>
              <a:ext uri="{FF2B5EF4-FFF2-40B4-BE49-F238E27FC236}">
                <a16:creationId xmlns:a16="http://schemas.microsoft.com/office/drawing/2014/main" id="{B5917E99-5466-7EBF-D580-728E43E0AD32}"/>
              </a:ext>
            </a:extLst>
          </p:cNvPr>
          <p:cNvSpPr>
            <a:spLocks noGrp="1"/>
          </p:cNvSpPr>
          <p:nvPr>
            <p:ph idx="1"/>
          </p:nvPr>
        </p:nvSpPr>
        <p:spPr>
          <a:xfrm>
            <a:off x="3488267" y="1808310"/>
            <a:ext cx="6952518" cy="3723246"/>
          </a:xfrm>
        </p:spPr>
        <p:txBody>
          <a:bodyPr/>
          <a:lstStyle/>
          <a:p>
            <a:pPr marL="0" indent="0">
              <a:lnSpc>
                <a:spcPct val="110000"/>
              </a:lnSpc>
              <a:buClr>
                <a:srgbClr val="0070C0"/>
              </a:buClr>
              <a:buNone/>
            </a:pPr>
            <a:r>
              <a:rPr lang="en-US" sz="1800" b="1" dirty="0" err="1">
                <a:solidFill>
                  <a:schemeClr val="accent2"/>
                </a:solidFill>
                <a:cs typeface="Arial" panose="020B0604020202020204" pitchFamily="34" charset="0"/>
              </a:rPr>
              <a:t>FiRa</a:t>
            </a:r>
            <a:r>
              <a:rPr lang="en-US" sz="1800" b="1" dirty="0">
                <a:solidFill>
                  <a:schemeClr val="accent2"/>
                </a:solidFill>
                <a:cs typeface="Arial" panose="020B0604020202020204" pitchFamily="34" charset="0"/>
              </a:rPr>
              <a:t> drives market adoption of UWB by:</a:t>
            </a:r>
          </a:p>
          <a:p>
            <a:pPr marL="182880" lvl="1" indent="-137160">
              <a:lnSpc>
                <a:spcPct val="100000"/>
              </a:lnSpc>
              <a:spcBef>
                <a:spcPts val="1200"/>
              </a:spcBef>
              <a:buClr>
                <a:srgbClr val="0070C0"/>
              </a:buClr>
              <a:buFont typeface="Arial" panose="020B0604020202020204" pitchFamily="34" charset="0"/>
              <a:buChar char="•"/>
            </a:pPr>
            <a:r>
              <a:rPr lang="en-US" sz="1600" dirty="0">
                <a:solidFill>
                  <a:schemeClr val="tx2"/>
                </a:solidFill>
                <a:cs typeface="Arial" panose="020B0604020202020204" pitchFamily="34" charset="0"/>
              </a:rPr>
              <a:t>Creating compelling use cases across multiple markets and applications</a:t>
            </a:r>
          </a:p>
          <a:p>
            <a:pPr marL="182880" lvl="1" indent="-137160">
              <a:lnSpc>
                <a:spcPct val="100000"/>
              </a:lnSpc>
              <a:spcBef>
                <a:spcPts val="1200"/>
              </a:spcBef>
              <a:buClr>
                <a:srgbClr val="0070C0"/>
              </a:buClr>
              <a:buFont typeface="Arial" panose="020B0604020202020204" pitchFamily="34" charset="0"/>
              <a:buChar char="•"/>
            </a:pPr>
            <a:r>
              <a:rPr lang="en-US" sz="1600" dirty="0">
                <a:solidFill>
                  <a:schemeClr val="tx2"/>
                </a:solidFill>
                <a:cs typeface="Arial" panose="020B0604020202020204" pitchFamily="34" charset="0"/>
              </a:rPr>
              <a:t>Evangelizing the capability of UWB technology</a:t>
            </a:r>
          </a:p>
          <a:p>
            <a:pPr marL="502920" lvl="3">
              <a:lnSpc>
                <a:spcPct val="100000"/>
              </a:lnSpc>
              <a:spcBef>
                <a:spcPts val="1200"/>
              </a:spcBef>
              <a:buClr>
                <a:srgbClr val="0070C0"/>
              </a:buClr>
              <a:buFont typeface="Courier New" panose="02070309020205020404" pitchFamily="49" charset="0"/>
              <a:buChar char="o"/>
            </a:pPr>
            <a:r>
              <a:rPr lang="en-US" sz="1600" dirty="0">
                <a:solidFill>
                  <a:schemeClr val="tx2"/>
                </a:solidFill>
                <a:cs typeface="Arial" panose="020B0604020202020204" pitchFamily="34" charset="0"/>
              </a:rPr>
              <a:t>Through videos, webinars, blog articles, social media, and other digital assets</a:t>
            </a:r>
          </a:p>
          <a:p>
            <a:pPr marL="182880" lvl="1" indent="-137160">
              <a:lnSpc>
                <a:spcPct val="100000"/>
              </a:lnSpc>
              <a:spcBef>
                <a:spcPts val="1200"/>
              </a:spcBef>
              <a:buClr>
                <a:srgbClr val="0070C0"/>
              </a:buClr>
              <a:buFont typeface="Arial" panose="020B0604020202020204" pitchFamily="34" charset="0"/>
              <a:buChar char="•"/>
            </a:pPr>
            <a:r>
              <a:rPr lang="en-US" sz="1600" dirty="0">
                <a:solidFill>
                  <a:schemeClr val="tx2"/>
                </a:solidFill>
                <a:cs typeface="Arial" panose="020B0604020202020204" pitchFamily="34" charset="0"/>
              </a:rPr>
              <a:t>Advocating for UWB with government and regulatory bodies to drive fair spectrum rulings for UWB deployments</a:t>
            </a:r>
          </a:p>
          <a:p>
            <a:pPr marL="182880" lvl="1" indent="-137160">
              <a:lnSpc>
                <a:spcPct val="100000"/>
              </a:lnSpc>
              <a:spcBef>
                <a:spcPts val="1200"/>
              </a:spcBef>
              <a:buClr>
                <a:srgbClr val="0070C0"/>
              </a:buClr>
              <a:buFont typeface="Arial" panose="020B0604020202020204" pitchFamily="34" charset="0"/>
              <a:buChar char="•"/>
            </a:pPr>
            <a:r>
              <a:rPr lang="en-US" sz="1600" dirty="0">
                <a:solidFill>
                  <a:schemeClr val="tx2"/>
                </a:solidFill>
                <a:cs typeface="Arial" panose="020B0604020202020204" pitchFamily="34" charset="0"/>
              </a:rPr>
              <a:t>Fostering an interoperable UWB ecosystem across chipset, device, and service infrastructure through standards and certifications</a:t>
            </a:r>
          </a:p>
        </p:txBody>
      </p:sp>
    </p:spTree>
    <p:extLst>
      <p:ext uri="{BB962C8B-B14F-4D97-AF65-F5344CB8AC3E}">
        <p14:creationId xmlns:p14="http://schemas.microsoft.com/office/powerpoint/2010/main" val="8132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0F93B9-E59C-FC44-B0F5-2BF87424AD17}"/>
              </a:ext>
            </a:extLst>
          </p:cNvPr>
          <p:cNvSpPr/>
          <p:nvPr/>
        </p:nvSpPr>
        <p:spPr>
          <a:xfrm rot="10800000">
            <a:off x="-2" y="1490133"/>
            <a:ext cx="8987219" cy="437027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rPr>
              <a:t>\</a:t>
            </a:r>
          </a:p>
          <a:p>
            <a:pPr algn="ctr"/>
            <a:endParaRPr lang="en-US" b="1" dirty="0">
              <a:latin typeface="Arial" panose="020B0604020202020204" pitchFamily="34" charset="0"/>
            </a:endParaRPr>
          </a:p>
          <a:p>
            <a:pPr algn="ctr"/>
            <a:endParaRPr lang="en-US" b="1" dirty="0">
              <a:latin typeface="Arial" panose="020B0604020202020204" pitchFamily="34" charset="0"/>
            </a:endParaRPr>
          </a:p>
        </p:txBody>
      </p:sp>
      <p:sp>
        <p:nvSpPr>
          <p:cNvPr id="10" name="Rectangle 9">
            <a:extLst>
              <a:ext uri="{FF2B5EF4-FFF2-40B4-BE49-F238E27FC236}">
                <a16:creationId xmlns:a16="http://schemas.microsoft.com/office/drawing/2014/main" id="{84F502D7-0BC2-2870-E30C-8D3CC361251B}"/>
              </a:ext>
            </a:extLst>
          </p:cNvPr>
          <p:cNvSpPr/>
          <p:nvPr/>
        </p:nvSpPr>
        <p:spPr>
          <a:xfrm>
            <a:off x="7921004" y="1490132"/>
            <a:ext cx="4270995" cy="4370271"/>
          </a:xfrm>
          <a:prstGeom prst="rect">
            <a:avLst/>
          </a:prstGeom>
          <a:solidFill>
            <a:schemeClr val="accent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90000"/>
              </a:lnSpc>
            </a:pPr>
            <a:endParaRPr lang="en-US" sz="1600" b="1"/>
          </a:p>
        </p:txBody>
      </p:sp>
      <p:sp>
        <p:nvSpPr>
          <p:cNvPr id="4" name="Title 3">
            <a:extLst>
              <a:ext uri="{FF2B5EF4-FFF2-40B4-BE49-F238E27FC236}">
                <a16:creationId xmlns:a16="http://schemas.microsoft.com/office/drawing/2014/main" id="{A0CF016D-2166-DDA8-13E5-0A0F02EE8E3D}"/>
              </a:ext>
            </a:extLst>
          </p:cNvPr>
          <p:cNvSpPr>
            <a:spLocks noGrp="1"/>
          </p:cNvSpPr>
          <p:nvPr>
            <p:ph type="title"/>
          </p:nvPr>
        </p:nvSpPr>
        <p:spPr/>
        <p:txBody>
          <a:bodyPr/>
          <a:lstStyle/>
          <a:p>
            <a:r>
              <a:rPr lang="en-US" dirty="0" err="1"/>
              <a:t>FiRa</a:t>
            </a:r>
            <a:r>
              <a:rPr lang="en-US" dirty="0"/>
              <a:t> Certification Program</a:t>
            </a:r>
          </a:p>
        </p:txBody>
      </p:sp>
      <p:sp>
        <p:nvSpPr>
          <p:cNvPr id="59" name="Text Placeholder 58">
            <a:extLst>
              <a:ext uri="{FF2B5EF4-FFF2-40B4-BE49-F238E27FC236}">
                <a16:creationId xmlns:a16="http://schemas.microsoft.com/office/drawing/2014/main" id="{9B694EF4-984B-074D-BE0E-57A97296C227}"/>
              </a:ext>
            </a:extLst>
          </p:cNvPr>
          <p:cNvSpPr>
            <a:spLocks noGrp="1"/>
          </p:cNvSpPr>
          <p:nvPr>
            <p:ph idx="1"/>
          </p:nvPr>
        </p:nvSpPr>
        <p:spPr>
          <a:xfrm>
            <a:off x="366487" y="1998399"/>
            <a:ext cx="6358510" cy="3369468"/>
          </a:xfrm>
        </p:spPr>
        <p:txBody>
          <a:bodyPr/>
          <a:lstStyle/>
          <a:p>
            <a:pPr marL="0" indent="0">
              <a:lnSpc>
                <a:spcPct val="110000"/>
              </a:lnSpc>
              <a:buClr>
                <a:srgbClr val="0070C0"/>
              </a:buClr>
              <a:buSzPct val="110000"/>
              <a:buNone/>
            </a:pPr>
            <a:r>
              <a:rPr lang="en-US" sz="1800" b="1" dirty="0">
                <a:solidFill>
                  <a:schemeClr val="accent2"/>
                </a:solidFill>
                <a:cs typeface="Arial" panose="020B0604020202020204" pitchFamily="34" charset="0"/>
              </a:rPr>
              <a:t>FiRa’s Certification Program</a:t>
            </a:r>
          </a:p>
          <a:p>
            <a:pPr marL="182880" lvl="4" indent="-137160">
              <a:lnSpc>
                <a:spcPct val="100000"/>
              </a:lnSpc>
              <a:spcBef>
                <a:spcPts val="1000"/>
              </a:spcBef>
              <a:buClr>
                <a:schemeClr val="tx2"/>
              </a:buClr>
              <a:buSzPct val="110000"/>
              <a:buFont typeface="Arial" panose="020B0604020202020204" pitchFamily="34" charset="0"/>
              <a:buChar char="•"/>
            </a:pPr>
            <a:r>
              <a:rPr lang="en-US" sz="1500" dirty="0">
                <a:solidFill>
                  <a:schemeClr val="tx2"/>
                </a:solidFill>
                <a:cs typeface="Arial" panose="020B0604020202020204" pitchFamily="34" charset="0"/>
              </a:rPr>
              <a:t>Offers defined processes for verifying that candidate devices </a:t>
            </a:r>
            <a:br>
              <a:rPr lang="en-US" sz="1500" dirty="0">
                <a:solidFill>
                  <a:schemeClr val="tx2"/>
                </a:solidFill>
                <a:cs typeface="Arial" panose="020B0604020202020204" pitchFamily="34" charset="0"/>
              </a:rPr>
            </a:br>
            <a:r>
              <a:rPr lang="en-US" sz="1500" dirty="0">
                <a:solidFill>
                  <a:schemeClr val="tx2"/>
                </a:solidFill>
                <a:cs typeface="Arial" panose="020B0604020202020204" pitchFamily="34" charset="0"/>
              </a:rPr>
              <a:t>conform to FiRa requirements and Test Specifications</a:t>
            </a:r>
          </a:p>
          <a:p>
            <a:pPr marL="182880" lvl="4" indent="-137160">
              <a:lnSpc>
                <a:spcPct val="100000"/>
              </a:lnSpc>
              <a:spcBef>
                <a:spcPts val="1000"/>
              </a:spcBef>
              <a:buClr>
                <a:schemeClr val="tx2"/>
              </a:buClr>
              <a:buSzPct val="110000"/>
              <a:buFont typeface="Arial" panose="020B0604020202020204" pitchFamily="34" charset="0"/>
              <a:buChar char="•"/>
            </a:pPr>
            <a:r>
              <a:rPr lang="en-US" sz="1500" dirty="0">
                <a:solidFill>
                  <a:schemeClr val="tx2"/>
                </a:solidFill>
                <a:cs typeface="Arial" panose="020B0604020202020204" pitchFamily="34" charset="0"/>
              </a:rPr>
              <a:t>For Core Certification, the device must meet the </a:t>
            </a:r>
            <a:br>
              <a:rPr lang="en-US" sz="1500" dirty="0">
                <a:solidFill>
                  <a:schemeClr val="tx2"/>
                </a:solidFill>
                <a:cs typeface="Arial" panose="020B0604020202020204" pitchFamily="34" charset="0"/>
              </a:rPr>
            </a:br>
            <a:r>
              <a:rPr lang="en-US" sz="1500" dirty="0">
                <a:solidFill>
                  <a:schemeClr val="tx2"/>
                </a:solidFill>
                <a:cs typeface="Arial" panose="020B0604020202020204" pitchFamily="34" charset="0"/>
              </a:rPr>
              <a:t>FiRa-specified MAC/PHY Conformance and Interoperability Test Specifications</a:t>
            </a:r>
          </a:p>
          <a:p>
            <a:pPr marL="182880" lvl="4" indent="-137160">
              <a:lnSpc>
                <a:spcPct val="100000"/>
              </a:lnSpc>
              <a:spcBef>
                <a:spcPts val="1000"/>
              </a:spcBef>
              <a:buClr>
                <a:schemeClr val="tx2"/>
              </a:buClr>
              <a:buSzPct val="110000"/>
              <a:buFont typeface="Arial" panose="020B0604020202020204" pitchFamily="34" charset="0"/>
              <a:buChar char="•"/>
            </a:pPr>
            <a:r>
              <a:rPr lang="en-US" sz="1500" dirty="0">
                <a:solidFill>
                  <a:schemeClr val="tx2"/>
                </a:solidFill>
                <a:cs typeface="Arial" panose="020B0604020202020204" pitchFamily="34" charset="0"/>
              </a:rPr>
              <a:t>The FiRa Certified logo can be used by FiRa members who have devices that fulfill the criteria of the Certification Program </a:t>
            </a:r>
          </a:p>
          <a:p>
            <a:endParaRPr lang="en-US" dirty="0"/>
          </a:p>
        </p:txBody>
      </p:sp>
      <p:sp>
        <p:nvSpPr>
          <p:cNvPr id="7" name="TextBox 6">
            <a:extLst>
              <a:ext uri="{FF2B5EF4-FFF2-40B4-BE49-F238E27FC236}">
                <a16:creationId xmlns:a16="http://schemas.microsoft.com/office/drawing/2014/main" id="{2DD061AA-D26A-0CDD-20C3-1050D438A2B3}"/>
              </a:ext>
            </a:extLst>
          </p:cNvPr>
          <p:cNvSpPr txBox="1"/>
          <p:nvPr/>
        </p:nvSpPr>
        <p:spPr>
          <a:xfrm flipH="1">
            <a:off x="370289" y="950976"/>
            <a:ext cx="10892267" cy="369332"/>
          </a:xfrm>
          <a:prstGeom prst="rect">
            <a:avLst/>
          </a:prstGeom>
          <a:noFill/>
        </p:spPr>
        <p:txBody>
          <a:bodyPr wrap="square" rtlCol="0">
            <a:spAutoFit/>
          </a:bodyPr>
          <a:lstStyle/>
          <a:p>
            <a:r>
              <a:rPr lang="en-US" dirty="0">
                <a:solidFill>
                  <a:schemeClr val="tx2"/>
                </a:solidFill>
                <a:latin typeface="Arial" panose="020B0604020202020204" pitchFamily="34" charset="0"/>
              </a:rPr>
              <a:t>Aimed at driving UWB interoperability among UWB devices</a:t>
            </a:r>
          </a:p>
        </p:txBody>
      </p:sp>
      <p:grpSp>
        <p:nvGrpSpPr>
          <p:cNvPr id="2" name="Group 1">
            <a:extLst>
              <a:ext uri="{FF2B5EF4-FFF2-40B4-BE49-F238E27FC236}">
                <a16:creationId xmlns:a16="http://schemas.microsoft.com/office/drawing/2014/main" id="{7B8D3366-37E4-4FEF-7C52-1D699703DF07}"/>
              </a:ext>
            </a:extLst>
          </p:cNvPr>
          <p:cNvGrpSpPr/>
          <p:nvPr/>
        </p:nvGrpSpPr>
        <p:grpSpPr>
          <a:xfrm>
            <a:off x="683002" y="4679801"/>
            <a:ext cx="6801247" cy="713005"/>
            <a:chOff x="1384544" y="5307652"/>
            <a:chExt cx="6801247" cy="713005"/>
          </a:xfrm>
        </p:grpSpPr>
        <p:sp>
          <p:nvSpPr>
            <p:cNvPr id="9" name="TextBox 8">
              <a:extLst>
                <a:ext uri="{FF2B5EF4-FFF2-40B4-BE49-F238E27FC236}">
                  <a16:creationId xmlns:a16="http://schemas.microsoft.com/office/drawing/2014/main" id="{0FF492C0-2148-6A8D-96AF-118684887FB1}"/>
                </a:ext>
              </a:extLst>
            </p:cNvPr>
            <p:cNvSpPr txBox="1"/>
            <p:nvPr/>
          </p:nvSpPr>
          <p:spPr>
            <a:xfrm>
              <a:off x="2306369" y="5432808"/>
              <a:ext cx="5879422" cy="547907"/>
            </a:xfrm>
            <a:prstGeom prst="rect">
              <a:avLst/>
            </a:prstGeom>
            <a:noFill/>
          </p:spPr>
          <p:txBody>
            <a:bodyPr wrap="square" rtlCol="0">
              <a:spAutoFit/>
            </a:bodyPr>
            <a:lstStyle/>
            <a:p>
              <a:pPr>
                <a:lnSpc>
                  <a:spcPct val="110000"/>
                </a:lnSpc>
              </a:pPr>
              <a:r>
                <a:rPr lang="en-US" altLang="ko-KR" sz="1400" dirty="0">
                  <a:solidFill>
                    <a:schemeClr val="tx2"/>
                  </a:solidFill>
                  <a:latin typeface="Arial" panose="020B0604020202020204" pitchFamily="34" charset="0"/>
                  <a:cs typeface="Arial" panose="020B0604020202020204" pitchFamily="34" charset="0"/>
                </a:rPr>
                <a:t>Learn more about the </a:t>
              </a:r>
              <a:r>
                <a:rPr lang="en-US" altLang="ko-KR" sz="1400" dirty="0" err="1">
                  <a:solidFill>
                    <a:schemeClr val="tx2"/>
                  </a:solidFill>
                  <a:latin typeface="Arial" panose="020B0604020202020204" pitchFamily="34" charset="0"/>
                  <a:cs typeface="Arial" panose="020B0604020202020204" pitchFamily="34" charset="0"/>
                </a:rPr>
                <a:t>FiRa</a:t>
              </a:r>
              <a:r>
                <a:rPr lang="en-US" altLang="ko-KR" sz="1400" dirty="0">
                  <a:solidFill>
                    <a:schemeClr val="tx2"/>
                  </a:solidFill>
                  <a:latin typeface="Arial" panose="020B0604020202020204" pitchFamily="34" charset="0"/>
                  <a:cs typeface="Arial" panose="020B0604020202020204" pitchFamily="34" charset="0"/>
                </a:rPr>
                <a:t> Certification Program at</a:t>
              </a:r>
            </a:p>
            <a:p>
              <a:pPr>
                <a:lnSpc>
                  <a:spcPct val="110000"/>
                </a:lnSpc>
              </a:pPr>
              <a:r>
                <a:rPr lang="en-US" altLang="ko-KR" sz="1400" u="sng" dirty="0">
                  <a:solidFill>
                    <a:schemeClr val="accent2"/>
                  </a:solidFill>
                  <a:uFill>
                    <a:solidFill>
                      <a:srgbClr val="E7E9EC"/>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https://www.firaconsortium.org/certifications</a:t>
              </a:r>
              <a:r>
                <a:rPr lang="en-US" altLang="ko-KR" sz="1400" u="sng" dirty="0">
                  <a:solidFill>
                    <a:schemeClr val="accent2"/>
                  </a:solidFill>
                  <a:uFill>
                    <a:solidFill>
                      <a:srgbClr val="E7E9EC"/>
                    </a:solidFill>
                  </a:uFill>
                  <a:latin typeface="Arial" panose="020B0604020202020204" pitchFamily="34" charset="0"/>
                  <a:cs typeface="Arial" panose="020B0604020202020204" pitchFamily="34" charset="0"/>
                </a:rPr>
                <a:t> </a:t>
              </a:r>
              <a:endParaRPr lang="ko-KR" altLang="en-US" sz="1400" u="sng" dirty="0">
                <a:solidFill>
                  <a:schemeClr val="accent2"/>
                </a:solidFill>
                <a:uFill>
                  <a:solidFill>
                    <a:srgbClr val="E7E9EC"/>
                  </a:solidFill>
                </a:uFill>
                <a:latin typeface="Arial" panose="020B060402020202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id="{D8257E6B-A745-9824-A3D1-EAB65B9F71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4544" y="5307652"/>
              <a:ext cx="713005" cy="713005"/>
            </a:xfrm>
            <a:prstGeom prst="rect">
              <a:avLst/>
            </a:prstGeom>
          </p:spPr>
        </p:pic>
      </p:grpSp>
      <p:pic>
        <p:nvPicPr>
          <p:cNvPr id="3" name="Picture 2">
            <a:extLst>
              <a:ext uri="{FF2B5EF4-FFF2-40B4-BE49-F238E27FC236}">
                <a16:creationId xmlns:a16="http://schemas.microsoft.com/office/drawing/2014/main" id="{ED3BD750-CCAF-870A-5488-8DD61B01D8A1}"/>
              </a:ext>
            </a:extLst>
          </p:cNvPr>
          <p:cNvPicPr>
            <a:picLocks noChangeAspect="1"/>
          </p:cNvPicPr>
          <p:nvPr/>
        </p:nvPicPr>
        <p:blipFill rotWithShape="1">
          <a:blip r:embed="rId5">
            <a:extLst>
              <a:ext uri="{28A0092B-C50C-407E-A947-70E740481C1C}">
                <a14:useLocalDpi xmlns:a14="http://schemas.microsoft.com/office/drawing/2010/main" val="0"/>
              </a:ext>
            </a:extLst>
          </a:blip>
          <a:srcRect l="9815" t="3927" r="9193" b="1497"/>
          <a:stretch/>
        </p:blipFill>
        <p:spPr>
          <a:xfrm>
            <a:off x="8017788" y="1490133"/>
            <a:ext cx="4077426" cy="4370270"/>
          </a:xfrm>
          <a:prstGeom prst="rect">
            <a:avLst/>
          </a:prstGeom>
        </p:spPr>
      </p:pic>
    </p:spTree>
    <p:extLst>
      <p:ext uri="{BB962C8B-B14F-4D97-AF65-F5344CB8AC3E}">
        <p14:creationId xmlns:p14="http://schemas.microsoft.com/office/powerpoint/2010/main" val="327530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8AD1362-E160-55C0-BA03-2396F715CB91}"/>
              </a:ext>
            </a:extLst>
          </p:cNvPr>
          <p:cNvSpPr/>
          <p:nvPr/>
        </p:nvSpPr>
        <p:spPr>
          <a:xfrm rot="10800000">
            <a:off x="-4" y="1490472"/>
            <a:ext cx="12192003" cy="4379976"/>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a:t>
            </a:r>
          </a:p>
          <a:p>
            <a:pPr algn="ctr"/>
            <a:endParaRPr lang="en-US" dirty="0">
              <a:latin typeface="Arial" panose="020B0604020202020204" pitchFamily="34" charset="0"/>
            </a:endParaRPr>
          </a:p>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FFA00043-FC1B-11DA-09C7-8A3D1EDCC47A}"/>
              </a:ext>
            </a:extLst>
          </p:cNvPr>
          <p:cNvSpPr txBox="1"/>
          <p:nvPr/>
        </p:nvSpPr>
        <p:spPr>
          <a:xfrm>
            <a:off x="7051174" y="1726111"/>
            <a:ext cx="3282307" cy="3862205"/>
          </a:xfrm>
          <a:prstGeom prst="rect">
            <a:avLst/>
          </a:prstGeom>
          <a:solidFill>
            <a:schemeClr val="bg1">
              <a:lumMod val="95000"/>
            </a:schemeClr>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2"/>
              </a:solidFill>
            </a:endParaRPr>
          </a:p>
        </p:txBody>
      </p:sp>
      <p:sp>
        <p:nvSpPr>
          <p:cNvPr id="2" name="Title 1">
            <a:extLst>
              <a:ext uri="{FF2B5EF4-FFF2-40B4-BE49-F238E27FC236}">
                <a16:creationId xmlns:a16="http://schemas.microsoft.com/office/drawing/2014/main" id="{87E30FA4-F09D-B1ED-3A8B-BD2E3A65872D}"/>
              </a:ext>
            </a:extLst>
          </p:cNvPr>
          <p:cNvSpPr>
            <a:spLocks noGrp="1"/>
          </p:cNvSpPr>
          <p:nvPr>
            <p:ph type="title"/>
          </p:nvPr>
        </p:nvSpPr>
        <p:spPr/>
        <p:txBody>
          <a:bodyPr/>
          <a:lstStyle/>
          <a:p>
            <a:r>
              <a:rPr lang="en-US" dirty="0" err="1"/>
              <a:t>FiRa’s</a:t>
            </a:r>
            <a:r>
              <a:rPr lang="en-US" dirty="0"/>
              <a:t> Core Certification Architecture</a:t>
            </a:r>
          </a:p>
        </p:txBody>
      </p:sp>
      <p:sp>
        <p:nvSpPr>
          <p:cNvPr id="10" name="TextBox 9">
            <a:extLst>
              <a:ext uri="{FF2B5EF4-FFF2-40B4-BE49-F238E27FC236}">
                <a16:creationId xmlns:a16="http://schemas.microsoft.com/office/drawing/2014/main" id="{5681CF17-C71B-4DB1-9231-A00396350790}"/>
              </a:ext>
            </a:extLst>
          </p:cNvPr>
          <p:cNvSpPr txBox="1"/>
          <p:nvPr/>
        </p:nvSpPr>
        <p:spPr>
          <a:xfrm flipH="1">
            <a:off x="370289" y="950976"/>
            <a:ext cx="10892267" cy="369332"/>
          </a:xfrm>
          <a:prstGeom prst="rect">
            <a:avLst/>
          </a:prstGeom>
          <a:noFill/>
        </p:spPr>
        <p:txBody>
          <a:bodyPr wrap="square" rtlCol="0">
            <a:spAutoFit/>
          </a:bodyPr>
          <a:lstStyle/>
          <a:p>
            <a:r>
              <a:rPr lang="en-US" dirty="0">
                <a:solidFill>
                  <a:schemeClr val="tx2"/>
                </a:solidFill>
                <a:latin typeface="Arial" panose="020B0604020202020204" pitchFamily="34" charset="0"/>
              </a:rPr>
              <a:t>Builds on the foundation of the IEEE 802.15.4/4z standard</a:t>
            </a:r>
          </a:p>
        </p:txBody>
      </p:sp>
      <p:sp>
        <p:nvSpPr>
          <p:cNvPr id="14" name="Freeform 13">
            <a:extLst>
              <a:ext uri="{FF2B5EF4-FFF2-40B4-BE49-F238E27FC236}">
                <a16:creationId xmlns:a16="http://schemas.microsoft.com/office/drawing/2014/main" id="{D2C1A29E-29D5-921C-2FCC-430D8E45F8C5}"/>
              </a:ext>
            </a:extLst>
          </p:cNvPr>
          <p:cNvSpPr/>
          <p:nvPr/>
        </p:nvSpPr>
        <p:spPr>
          <a:xfrm>
            <a:off x="12893963" y="1751590"/>
            <a:ext cx="306354" cy="612708"/>
          </a:xfrm>
          <a:custGeom>
            <a:avLst/>
            <a:gdLst>
              <a:gd name="connsiteX0" fmla="*/ 306354 w 306354"/>
              <a:gd name="connsiteY0" fmla="*/ 0 h 612708"/>
              <a:gd name="connsiteX1" fmla="*/ 306354 w 306354"/>
              <a:gd name="connsiteY1" fmla="*/ 612708 h 612708"/>
              <a:gd name="connsiteX2" fmla="*/ 0 w 306354"/>
              <a:gd name="connsiteY2" fmla="*/ 306354 h 612708"/>
              <a:gd name="connsiteX3" fmla="*/ 306354 w 306354"/>
              <a:gd name="connsiteY3" fmla="*/ 0 h 612708"/>
            </a:gdLst>
            <a:ahLst/>
            <a:cxnLst>
              <a:cxn ang="0">
                <a:pos x="connsiteX0" y="connsiteY0"/>
              </a:cxn>
              <a:cxn ang="0">
                <a:pos x="connsiteX1" y="connsiteY1"/>
              </a:cxn>
              <a:cxn ang="0">
                <a:pos x="connsiteX2" y="connsiteY2"/>
              </a:cxn>
              <a:cxn ang="0">
                <a:pos x="connsiteX3" y="connsiteY3"/>
              </a:cxn>
            </a:cxnLst>
            <a:rect l="l" t="t" r="r" b="b"/>
            <a:pathLst>
              <a:path w="306354" h="612708">
                <a:moveTo>
                  <a:pt x="306354" y="0"/>
                </a:moveTo>
                <a:lnTo>
                  <a:pt x="306354" y="612708"/>
                </a:lnTo>
                <a:cubicBezTo>
                  <a:pt x="137159" y="612708"/>
                  <a:pt x="0" y="475549"/>
                  <a:pt x="0" y="306354"/>
                </a:cubicBezTo>
                <a:cubicBezTo>
                  <a:pt x="0" y="137159"/>
                  <a:pt x="137159" y="0"/>
                  <a:pt x="306354" y="0"/>
                </a:cubicBezTo>
                <a:close/>
              </a:path>
            </a:pathLst>
          </a:custGeom>
          <a:solidFill>
            <a:srgbClr val="E4E6E6">
              <a:alpha val="613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16" name="Freeform 15">
            <a:extLst>
              <a:ext uri="{FF2B5EF4-FFF2-40B4-BE49-F238E27FC236}">
                <a16:creationId xmlns:a16="http://schemas.microsoft.com/office/drawing/2014/main" id="{5252B7DE-CA5E-F80C-CC92-498BC71CDDFB}"/>
              </a:ext>
            </a:extLst>
          </p:cNvPr>
          <p:cNvSpPr/>
          <p:nvPr/>
        </p:nvSpPr>
        <p:spPr>
          <a:xfrm>
            <a:off x="12893963" y="2692623"/>
            <a:ext cx="306354" cy="612708"/>
          </a:xfrm>
          <a:custGeom>
            <a:avLst/>
            <a:gdLst>
              <a:gd name="connsiteX0" fmla="*/ 306354 w 306354"/>
              <a:gd name="connsiteY0" fmla="*/ 0 h 612708"/>
              <a:gd name="connsiteX1" fmla="*/ 306354 w 306354"/>
              <a:gd name="connsiteY1" fmla="*/ 612708 h 612708"/>
              <a:gd name="connsiteX2" fmla="*/ 0 w 306354"/>
              <a:gd name="connsiteY2" fmla="*/ 306354 h 612708"/>
              <a:gd name="connsiteX3" fmla="*/ 306354 w 306354"/>
              <a:gd name="connsiteY3" fmla="*/ 0 h 612708"/>
            </a:gdLst>
            <a:ahLst/>
            <a:cxnLst>
              <a:cxn ang="0">
                <a:pos x="connsiteX0" y="connsiteY0"/>
              </a:cxn>
              <a:cxn ang="0">
                <a:pos x="connsiteX1" y="connsiteY1"/>
              </a:cxn>
              <a:cxn ang="0">
                <a:pos x="connsiteX2" y="connsiteY2"/>
              </a:cxn>
              <a:cxn ang="0">
                <a:pos x="connsiteX3" y="connsiteY3"/>
              </a:cxn>
            </a:cxnLst>
            <a:rect l="l" t="t" r="r" b="b"/>
            <a:pathLst>
              <a:path w="306354" h="612708">
                <a:moveTo>
                  <a:pt x="306354" y="0"/>
                </a:moveTo>
                <a:lnTo>
                  <a:pt x="306354" y="612708"/>
                </a:lnTo>
                <a:cubicBezTo>
                  <a:pt x="137159" y="612708"/>
                  <a:pt x="0" y="475549"/>
                  <a:pt x="0" y="306354"/>
                </a:cubicBezTo>
                <a:cubicBezTo>
                  <a:pt x="0" y="137159"/>
                  <a:pt x="137159" y="0"/>
                  <a:pt x="306354" y="0"/>
                </a:cubicBezTo>
                <a:close/>
              </a:path>
            </a:pathLst>
          </a:custGeom>
          <a:solidFill>
            <a:srgbClr val="E4E6E6">
              <a:alpha val="613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17" name="Freeform 16">
            <a:extLst>
              <a:ext uri="{FF2B5EF4-FFF2-40B4-BE49-F238E27FC236}">
                <a16:creationId xmlns:a16="http://schemas.microsoft.com/office/drawing/2014/main" id="{AD26492A-B9F7-C46D-A563-E0EE3D14EA2D}"/>
              </a:ext>
            </a:extLst>
          </p:cNvPr>
          <p:cNvSpPr/>
          <p:nvPr/>
        </p:nvSpPr>
        <p:spPr>
          <a:xfrm>
            <a:off x="12893963" y="4320703"/>
            <a:ext cx="306354" cy="612708"/>
          </a:xfrm>
          <a:custGeom>
            <a:avLst/>
            <a:gdLst>
              <a:gd name="connsiteX0" fmla="*/ 306354 w 306354"/>
              <a:gd name="connsiteY0" fmla="*/ 0 h 612708"/>
              <a:gd name="connsiteX1" fmla="*/ 306354 w 306354"/>
              <a:gd name="connsiteY1" fmla="*/ 612708 h 612708"/>
              <a:gd name="connsiteX2" fmla="*/ 0 w 306354"/>
              <a:gd name="connsiteY2" fmla="*/ 306354 h 612708"/>
              <a:gd name="connsiteX3" fmla="*/ 306354 w 306354"/>
              <a:gd name="connsiteY3" fmla="*/ 0 h 612708"/>
            </a:gdLst>
            <a:ahLst/>
            <a:cxnLst>
              <a:cxn ang="0">
                <a:pos x="connsiteX0" y="connsiteY0"/>
              </a:cxn>
              <a:cxn ang="0">
                <a:pos x="connsiteX1" y="connsiteY1"/>
              </a:cxn>
              <a:cxn ang="0">
                <a:pos x="connsiteX2" y="connsiteY2"/>
              </a:cxn>
              <a:cxn ang="0">
                <a:pos x="connsiteX3" y="connsiteY3"/>
              </a:cxn>
            </a:cxnLst>
            <a:rect l="l" t="t" r="r" b="b"/>
            <a:pathLst>
              <a:path w="306354" h="612708">
                <a:moveTo>
                  <a:pt x="306354" y="0"/>
                </a:moveTo>
                <a:lnTo>
                  <a:pt x="306354" y="612708"/>
                </a:lnTo>
                <a:cubicBezTo>
                  <a:pt x="137159" y="612708"/>
                  <a:pt x="0" y="475549"/>
                  <a:pt x="0" y="306354"/>
                </a:cubicBezTo>
                <a:cubicBezTo>
                  <a:pt x="0" y="137159"/>
                  <a:pt x="137159" y="0"/>
                  <a:pt x="306354" y="0"/>
                </a:cubicBezTo>
                <a:close/>
              </a:path>
            </a:pathLst>
          </a:custGeom>
          <a:solidFill>
            <a:srgbClr val="E4E6E6">
              <a:alpha val="613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grpSp>
        <p:nvGrpSpPr>
          <p:cNvPr id="4" name="Group 3">
            <a:extLst>
              <a:ext uri="{FF2B5EF4-FFF2-40B4-BE49-F238E27FC236}">
                <a16:creationId xmlns:a16="http://schemas.microsoft.com/office/drawing/2014/main" id="{152E7C94-BF04-2D91-BDC9-D11ED4ACC1DF}"/>
              </a:ext>
            </a:extLst>
          </p:cNvPr>
          <p:cNvGrpSpPr/>
          <p:nvPr/>
        </p:nvGrpSpPr>
        <p:grpSpPr>
          <a:xfrm>
            <a:off x="7252208" y="3573339"/>
            <a:ext cx="2854472" cy="1856065"/>
            <a:chOff x="8421512" y="3607420"/>
            <a:chExt cx="2854472" cy="1856065"/>
          </a:xfrm>
        </p:grpSpPr>
        <p:sp>
          <p:nvSpPr>
            <p:cNvPr id="5" name="TextBox 4">
              <a:extLst>
                <a:ext uri="{FF2B5EF4-FFF2-40B4-BE49-F238E27FC236}">
                  <a16:creationId xmlns:a16="http://schemas.microsoft.com/office/drawing/2014/main" id="{1E2F248A-31A9-D849-DE5E-88EE23595622}"/>
                </a:ext>
              </a:extLst>
            </p:cNvPr>
            <p:cNvSpPr txBox="1"/>
            <p:nvPr/>
          </p:nvSpPr>
          <p:spPr>
            <a:xfrm>
              <a:off x="8421512" y="3607420"/>
              <a:ext cx="2854472" cy="1856065"/>
            </a:xfrm>
            <a:prstGeom prst="rect">
              <a:avLst/>
            </a:prstGeom>
            <a:solidFill>
              <a:schemeClr val="accent2"/>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0" numCol="1" spcCol="0" rtlCol="0" fromWordArt="0" anchor="t"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300"/>
                </a:spcBef>
              </a:pPr>
              <a:r>
                <a:rPr lang="en-US" dirty="0">
                  <a:solidFill>
                    <a:schemeClr val="bg1"/>
                  </a:solidFill>
                </a:rPr>
                <a:t>UWB Subsystem (UWBS)</a:t>
              </a:r>
            </a:p>
          </p:txBody>
        </p:sp>
        <p:grpSp>
          <p:nvGrpSpPr>
            <p:cNvPr id="6" name="Group 5">
              <a:extLst>
                <a:ext uri="{FF2B5EF4-FFF2-40B4-BE49-F238E27FC236}">
                  <a16:creationId xmlns:a16="http://schemas.microsoft.com/office/drawing/2014/main" id="{5E1BED96-0E21-794B-4B31-8E01FE6F4B59}"/>
                </a:ext>
              </a:extLst>
            </p:cNvPr>
            <p:cNvGrpSpPr/>
            <p:nvPr/>
          </p:nvGrpSpPr>
          <p:grpSpPr>
            <a:xfrm>
              <a:off x="8597466" y="4032706"/>
              <a:ext cx="2528333" cy="1271661"/>
              <a:chOff x="7772292" y="4204429"/>
              <a:chExt cx="2528333" cy="1271661"/>
            </a:xfrm>
          </p:grpSpPr>
          <p:sp>
            <p:nvSpPr>
              <p:cNvPr id="7" name="TextBox 6">
                <a:extLst>
                  <a:ext uri="{FF2B5EF4-FFF2-40B4-BE49-F238E27FC236}">
                    <a16:creationId xmlns:a16="http://schemas.microsoft.com/office/drawing/2014/main" id="{441136CD-1D29-5577-3C24-DF3BFB9B5A59}"/>
                  </a:ext>
                </a:extLst>
              </p:cNvPr>
              <p:cNvSpPr txBox="1"/>
              <p:nvPr/>
            </p:nvSpPr>
            <p:spPr>
              <a:xfrm>
                <a:off x="7772292" y="4204429"/>
                <a:ext cx="2528333" cy="369332"/>
              </a:xfrm>
              <a:prstGeom prst="rect">
                <a:avLst/>
              </a:prstGeom>
              <a:solidFill>
                <a:schemeClr val="accent6"/>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FiRa UWB Link Layer</a:t>
                </a:r>
              </a:p>
            </p:txBody>
          </p:sp>
          <p:sp>
            <p:nvSpPr>
              <p:cNvPr id="8" name="TextBox 7">
                <a:extLst>
                  <a:ext uri="{FF2B5EF4-FFF2-40B4-BE49-F238E27FC236}">
                    <a16:creationId xmlns:a16="http://schemas.microsoft.com/office/drawing/2014/main" id="{25982447-CA7C-BD2C-6447-F6C692693A86}"/>
                  </a:ext>
                </a:extLst>
              </p:cNvPr>
              <p:cNvSpPr txBox="1"/>
              <p:nvPr/>
            </p:nvSpPr>
            <p:spPr>
              <a:xfrm>
                <a:off x="7772292" y="4655593"/>
                <a:ext cx="2528333" cy="369332"/>
              </a:xfrm>
              <a:prstGeom prst="rect">
                <a:avLst/>
              </a:prstGeom>
              <a:solidFill>
                <a:schemeClr val="accent6"/>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FiRa UWB MAC</a:t>
                </a:r>
              </a:p>
            </p:txBody>
          </p:sp>
          <p:sp>
            <p:nvSpPr>
              <p:cNvPr id="9" name="TextBox 8">
                <a:extLst>
                  <a:ext uri="{FF2B5EF4-FFF2-40B4-BE49-F238E27FC236}">
                    <a16:creationId xmlns:a16="http://schemas.microsoft.com/office/drawing/2014/main" id="{F1C713D2-88A9-8027-4937-C289DB9659EA}"/>
                  </a:ext>
                </a:extLst>
              </p:cNvPr>
              <p:cNvSpPr txBox="1"/>
              <p:nvPr/>
            </p:nvSpPr>
            <p:spPr>
              <a:xfrm>
                <a:off x="7772292" y="5106758"/>
                <a:ext cx="2528333" cy="369332"/>
              </a:xfrm>
              <a:prstGeom prst="rect">
                <a:avLst/>
              </a:prstGeom>
              <a:solidFill>
                <a:schemeClr val="accent6"/>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FiRa UWB PHY</a:t>
                </a:r>
              </a:p>
            </p:txBody>
          </p:sp>
        </p:grpSp>
      </p:grpSp>
      <p:sp>
        <p:nvSpPr>
          <p:cNvPr id="13" name="TextBox 12">
            <a:extLst>
              <a:ext uri="{FF2B5EF4-FFF2-40B4-BE49-F238E27FC236}">
                <a16:creationId xmlns:a16="http://schemas.microsoft.com/office/drawing/2014/main" id="{30D5DB2B-A022-5C11-A1EB-4F3F8C043CBD}"/>
              </a:ext>
            </a:extLst>
          </p:cNvPr>
          <p:cNvSpPr txBox="1"/>
          <p:nvPr/>
        </p:nvSpPr>
        <p:spPr>
          <a:xfrm>
            <a:off x="7246922" y="2709190"/>
            <a:ext cx="2856897" cy="548640"/>
          </a:xfrm>
          <a:prstGeom prst="rect">
            <a:avLst/>
          </a:prstGeom>
          <a:solidFill>
            <a:schemeClr val="bg1"/>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2"/>
                </a:solidFill>
              </a:rPr>
              <a:t>FiRa Framework</a:t>
            </a:r>
          </a:p>
        </p:txBody>
      </p:sp>
      <p:sp>
        <p:nvSpPr>
          <p:cNvPr id="15" name="TextBox 14">
            <a:extLst>
              <a:ext uri="{FF2B5EF4-FFF2-40B4-BE49-F238E27FC236}">
                <a16:creationId xmlns:a16="http://schemas.microsoft.com/office/drawing/2014/main" id="{A0DD84AD-E441-C0DB-8436-1B2A2C1886E5}"/>
              </a:ext>
            </a:extLst>
          </p:cNvPr>
          <p:cNvSpPr txBox="1"/>
          <p:nvPr/>
        </p:nvSpPr>
        <p:spPr>
          <a:xfrm>
            <a:off x="7267340" y="1921131"/>
            <a:ext cx="2856897" cy="548640"/>
          </a:xfrm>
          <a:prstGeom prst="rect">
            <a:avLst/>
          </a:prstGeom>
          <a:solidFill>
            <a:schemeClr val="bg1"/>
          </a:solidFill>
          <a:ln w="9525">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defPPr>
              <a:defRPr lang="en-US"/>
            </a:defPPr>
            <a:lvl1pPr>
              <a:lnSpc>
                <a:spcPct val="90000"/>
              </a:lnSpc>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2"/>
                </a:solidFill>
              </a:rPr>
              <a:t>FiRa-Enabled Application</a:t>
            </a:r>
          </a:p>
        </p:txBody>
      </p:sp>
      <p:sp>
        <p:nvSpPr>
          <p:cNvPr id="20" name="TextBox 19">
            <a:extLst>
              <a:ext uri="{FF2B5EF4-FFF2-40B4-BE49-F238E27FC236}">
                <a16:creationId xmlns:a16="http://schemas.microsoft.com/office/drawing/2014/main" id="{02E76645-4514-8D43-02AD-655E7436001C}"/>
              </a:ext>
            </a:extLst>
          </p:cNvPr>
          <p:cNvSpPr txBox="1"/>
          <p:nvPr/>
        </p:nvSpPr>
        <p:spPr>
          <a:xfrm>
            <a:off x="451247" y="2304363"/>
            <a:ext cx="4870651" cy="2590453"/>
          </a:xfrm>
          <a:prstGeom prst="rect">
            <a:avLst/>
          </a:prstGeom>
          <a:noFill/>
        </p:spPr>
        <p:txBody>
          <a:bodyPr wrap="square">
            <a:spAutoFit/>
          </a:bodyPr>
          <a:lstStyle/>
          <a:p>
            <a:pPr>
              <a:spcAft>
                <a:spcPts val="1800"/>
              </a:spcAft>
            </a:pPr>
            <a:r>
              <a:rPr lang="en-US" sz="2000" dirty="0" err="1">
                <a:solidFill>
                  <a:schemeClr val="accent2"/>
                </a:solidFill>
                <a:latin typeface="Arial" panose="020B0604020202020204" pitchFamily="34" charset="0"/>
                <a:cs typeface="Arial" panose="020B0604020202020204" pitchFamily="34" charset="0"/>
              </a:rPr>
              <a:t>FiRa’s</a:t>
            </a:r>
            <a:r>
              <a:rPr lang="en-US" sz="2000" dirty="0">
                <a:solidFill>
                  <a:schemeClr val="accent2"/>
                </a:solidFill>
                <a:latin typeface="Arial" panose="020B0604020202020204" pitchFamily="34" charset="0"/>
                <a:cs typeface="Arial" panose="020B0604020202020204" pitchFamily="34" charset="0"/>
              </a:rPr>
              <a:t> Core Certification Program focuses on the UWB Subsystem (UWBS) functionality which consists of three different layers:</a:t>
            </a:r>
          </a:p>
          <a:p>
            <a:pPr marL="182880" lvl="1" indent="-137160">
              <a:spcAft>
                <a:spcPts val="800"/>
              </a:spcAft>
              <a:buFont typeface="Arial" panose="020B0604020202020204" pitchFamily="34" charset="0"/>
              <a:buChar char="•"/>
            </a:pPr>
            <a:r>
              <a:rPr lang="en-US" dirty="0" err="1">
                <a:solidFill>
                  <a:schemeClr val="tx2"/>
                </a:solidFill>
                <a:latin typeface="Arial" panose="020B0604020202020204" pitchFamily="34" charset="0"/>
                <a:cs typeface="Arial" panose="020B0604020202020204" pitchFamily="34" charset="0"/>
              </a:rPr>
              <a:t>FiRa</a:t>
            </a:r>
            <a:r>
              <a:rPr lang="en-US" dirty="0">
                <a:solidFill>
                  <a:schemeClr val="tx2"/>
                </a:solidFill>
                <a:latin typeface="Arial" panose="020B0604020202020204" pitchFamily="34" charset="0"/>
                <a:cs typeface="Arial" panose="020B0604020202020204" pitchFamily="34" charset="0"/>
              </a:rPr>
              <a:t> UWB Physical (PHY)</a:t>
            </a:r>
          </a:p>
          <a:p>
            <a:pPr marL="182880" lvl="1" indent="-137160">
              <a:spcAft>
                <a:spcPts val="800"/>
              </a:spcAft>
              <a:buFont typeface="Arial" panose="020B0604020202020204" pitchFamily="34" charset="0"/>
              <a:buChar char="•"/>
            </a:pPr>
            <a:r>
              <a:rPr lang="en-US" dirty="0" err="1">
                <a:solidFill>
                  <a:schemeClr val="tx2"/>
                </a:solidFill>
                <a:latin typeface="Arial" panose="020B0604020202020204" pitchFamily="34" charset="0"/>
                <a:cs typeface="Arial" panose="020B0604020202020204" pitchFamily="34" charset="0"/>
              </a:rPr>
              <a:t>FiRa</a:t>
            </a:r>
            <a:r>
              <a:rPr lang="en-US" dirty="0">
                <a:solidFill>
                  <a:schemeClr val="tx2"/>
                </a:solidFill>
                <a:latin typeface="Arial" panose="020B0604020202020204" pitchFamily="34" charset="0"/>
                <a:cs typeface="Arial" panose="020B0604020202020204" pitchFamily="34" charset="0"/>
              </a:rPr>
              <a:t> UWB Media Access Control (MAC)</a:t>
            </a:r>
          </a:p>
          <a:p>
            <a:pPr marL="182880" lvl="1" indent="-137160">
              <a:spcAft>
                <a:spcPts val="1800"/>
              </a:spcAft>
              <a:buFont typeface="Arial" panose="020B0604020202020204" pitchFamily="34" charset="0"/>
              <a:buChar char="•"/>
            </a:pPr>
            <a:r>
              <a:rPr lang="en-US" dirty="0" err="1">
                <a:solidFill>
                  <a:schemeClr val="tx2"/>
                </a:solidFill>
                <a:latin typeface="Arial" panose="020B0604020202020204" pitchFamily="34" charset="0"/>
                <a:cs typeface="Arial" panose="020B0604020202020204" pitchFamily="34" charset="0"/>
              </a:rPr>
              <a:t>FiRa</a:t>
            </a:r>
            <a:r>
              <a:rPr lang="en-US" dirty="0">
                <a:solidFill>
                  <a:schemeClr val="tx2"/>
                </a:solidFill>
                <a:latin typeface="Arial" panose="020B0604020202020204" pitchFamily="34" charset="0"/>
                <a:cs typeface="Arial" panose="020B0604020202020204" pitchFamily="34" charset="0"/>
              </a:rPr>
              <a:t> UWB Link Layer</a:t>
            </a:r>
          </a:p>
        </p:txBody>
      </p:sp>
      <p:cxnSp>
        <p:nvCxnSpPr>
          <p:cNvPr id="24" name="Straight Connector 23">
            <a:extLst>
              <a:ext uri="{FF2B5EF4-FFF2-40B4-BE49-F238E27FC236}">
                <a16:creationId xmlns:a16="http://schemas.microsoft.com/office/drawing/2014/main" id="{21D225E3-7B45-59B6-2D2B-527B48C90113}"/>
              </a:ext>
            </a:extLst>
          </p:cNvPr>
          <p:cNvCxnSpPr/>
          <p:nvPr/>
        </p:nvCxnSpPr>
        <p:spPr>
          <a:xfrm>
            <a:off x="7051174" y="2587716"/>
            <a:ext cx="328230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72FF92-1E7D-7889-7190-F8D563364F1F}"/>
              </a:ext>
            </a:extLst>
          </p:cNvPr>
          <p:cNvCxnSpPr/>
          <p:nvPr/>
        </p:nvCxnSpPr>
        <p:spPr>
          <a:xfrm>
            <a:off x="7051174" y="3407114"/>
            <a:ext cx="328230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56905"/>
      </p:ext>
    </p:extLst>
  </p:cSld>
  <p:clrMapOvr>
    <a:masterClrMapping/>
  </p:clrMapOvr>
</p:sld>
</file>

<file path=ppt/theme/theme1.xml><?xml version="1.0" encoding="utf-8"?>
<a:theme xmlns:a="http://schemas.openxmlformats.org/drawingml/2006/main" name="Office Theme">
  <a:themeElements>
    <a:clrScheme name="FiRa 4">
      <a:dk1>
        <a:srgbClr val="062343"/>
      </a:dk1>
      <a:lt1>
        <a:srgbClr val="FFFFFF"/>
      </a:lt1>
      <a:dk2>
        <a:srgbClr val="5C5E61"/>
      </a:dk2>
      <a:lt2>
        <a:srgbClr val="DFE0D2"/>
      </a:lt2>
      <a:accent1>
        <a:srgbClr val="114474"/>
      </a:accent1>
      <a:accent2>
        <a:srgbClr val="3480BA"/>
      </a:accent2>
      <a:accent3>
        <a:srgbClr val="F8A969"/>
      </a:accent3>
      <a:accent4>
        <a:srgbClr val="FDD96E"/>
      </a:accent4>
      <a:accent5>
        <a:srgbClr val="5C5E61"/>
      </a:accent5>
      <a:accent6>
        <a:srgbClr val="E88EA8"/>
      </a:accent6>
      <a:hlink>
        <a:srgbClr val="0082BF"/>
      </a:hlink>
      <a:folHlink>
        <a:srgbClr val="114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a External Confidential PPT Template_19Nov25" id="{DCDBD65B-F542-6840-8A41-0F31EEC41645}" vid="{8685F7DF-D5AF-3347-ACBB-6B0849F9C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d12be1c-d27c-4ec9-b239-ad171082eb1d}" enabled="1" method="Privileged" siteId="{f0bdc1c9-5148-4f86-ac40-edd976e1814c}" removed="0"/>
</clbl:labelList>
</file>

<file path=docProps/app.xml><?xml version="1.0" encoding="utf-8"?>
<Properties xmlns="http://schemas.openxmlformats.org/officeDocument/2006/extended-properties" xmlns:vt="http://schemas.openxmlformats.org/officeDocument/2006/docPropsVTypes">
  <Template>Office Theme</Template>
  <TotalTime>6711</TotalTime>
  <Words>1635</Words>
  <Application>Microsoft Office PowerPoint</Application>
  <PresentationFormat>Widescreen</PresentationFormat>
  <Paragraphs>250</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Courier New</vt:lpstr>
      <vt:lpstr>Helvetica</vt:lpstr>
      <vt:lpstr>Office Theme</vt:lpstr>
      <vt:lpstr>Introduction to the FiRa® Consortium</vt:lpstr>
      <vt:lpstr>PowerPoint Presentation</vt:lpstr>
      <vt:lpstr>Our Members are Industry Leaders</vt:lpstr>
      <vt:lpstr>FiRa Consortium Goals</vt:lpstr>
      <vt:lpstr>UWB Positively Impacts User Experiences</vt:lpstr>
      <vt:lpstr>FiRa’s Commitment to Collaboration</vt:lpstr>
      <vt:lpstr>FiRa Works to Grow the UWB Market</vt:lpstr>
      <vt:lpstr>FiRa Certification Program</vt:lpstr>
      <vt:lpstr>FiRa’s Core Certification Architecture</vt:lpstr>
      <vt:lpstr>FiRa’s Core Certification Program Use Cases</vt:lpstr>
      <vt:lpstr>Focus on UWB Security</vt:lpstr>
      <vt:lpstr>UWB Security in the Market</vt:lpstr>
      <vt:lpstr>FiRa Working Groups</vt:lpstr>
      <vt:lpstr>The Benefits of Joining FiRa </vt:lpstr>
      <vt:lpstr>Contact Us</vt:lpstr>
      <vt:lpstr>Appendix</vt:lpstr>
      <vt:lpstr>Membership</vt:lpstr>
      <vt:lpstr>Overview of FiRa IPR Policy</vt:lpstr>
      <vt:lpstr>Overview of FiRa Bylaws</vt:lpstr>
      <vt:lpstr>Key Stakeholders Represented in the FiRA Consortium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Teddi Jensen</dc:creator>
  <cp:lastModifiedBy>Amy Neale</cp:lastModifiedBy>
  <cp:revision>36</cp:revision>
  <cp:lastPrinted>2025-05-09T06:13:40Z</cp:lastPrinted>
  <dcterms:created xsi:type="dcterms:W3CDTF">2026-02-11T17:46:39Z</dcterms:created>
  <dcterms:modified xsi:type="dcterms:W3CDTF">2026-06-17T16:51:27Z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5a25aa-e944-415d-b7a7-40f6b9180b6b_Enabled">
    <vt:lpwstr>-1</vt:lpwstr>
  </property>
  <property fmtid="{D5CDD505-2E9C-101B-9397-08002B2CF9AE}" pid="3" name="MSIP_Label_a15a25aa-e944-415d-b7a7-40f6b9180b6b_SetDate">
    <vt:lpwstr>2025-06-25 08:15:30Z</vt:lpwstr>
  </property>
  <property fmtid="{D5CDD505-2E9C-101B-9397-08002B2CF9AE}" pid="4" name="MSIP_Label_a15a25aa-e944-415d-b7a7-40f6b9180b6b_Method">
    <vt:lpwstr>Privileged</vt:lpwstr>
  </property>
  <property fmtid="{D5CDD505-2E9C-101B-9397-08002B2CF9AE}" pid="5" name="MSIP_Label_a15a25aa-e944-415d-b7a7-40f6b9180b6b_Name">
    <vt:lpwstr>a15a25aa-e944-415d-b7a7-40f6b9180b6b</vt:lpwstr>
  </property>
  <property fmtid="{D5CDD505-2E9C-101B-9397-08002B2CF9AE}" pid="6" name="MSIP_Label_a15a25aa-e944-415d-b7a7-40f6b9180b6b_SiteId">
    <vt:lpwstr>eeb8d0e8-3544-41d3-aac6-934c309faf5a</vt:lpwstr>
  </property>
  <property fmtid="{D5CDD505-2E9C-101B-9397-08002B2CF9AE}" pid="7" name="MSIP_Label_a15a25aa-e944-415d-b7a7-40f6b9180b6b_ActionId">
    <vt:lpwstr>44ad7471-cb67-46f0-a089-4b5d257643cc</vt:lpwstr>
  </property>
  <property fmtid="{D5CDD505-2E9C-101B-9397-08002B2CF9AE}" pid="8" name="MSIP_Label_a15a25aa-e944-415d-b7a7-40f6b9180b6b_ContentBits">
    <vt:lpwstr>0</vt:lpwstr>
  </property>
  <property fmtid="{D5CDD505-2E9C-101B-9397-08002B2CF9AE}" pid="9" name="empower.integration.Classification.DocumentId">
    <vt:lpwstr/>
  </property>
  <property fmtid="{D5CDD505-2E9C-101B-9397-08002B2CF9AE}" pid="10" name="empower.integration.Classification.DocumentVersion">
    <vt:lpwstr/>
  </property>
  <property fmtid="{D5CDD505-2E9C-101B-9397-08002B2CF9AE}" pid="11" name="empower.integration.Classification.DocumentOwner">
    <vt:lpwstr/>
  </property>
  <property fmtid="{D5CDD505-2E9C-101B-9397-08002B2CF9AE}" pid="12" name="empower.integration.Classification.ShowFooter">
    <vt:bool>true</vt:bool>
  </property>
  <property fmtid="{D5CDD505-2E9C-101B-9397-08002B2CF9AE}" pid="13" name="empower.integration.Classification.RestrictionLevel">
    <vt:i4>1</vt:i4>
  </property>
  <property fmtid="{D5CDD505-2E9C-101B-9397-08002B2CF9AE}" pid="14" name="empower.integration.Classification.FooterDate">
    <vt:filetime>2025-06-25T08:15:30Z</vt:filetime>
  </property>
  <property fmtid="{D5CDD505-2E9C-101B-9397-08002B2CF9AE}" pid="15" name="empower.integration.Classification.DateFormat">
    <vt:lpwstr/>
  </property>
  <property fmtid="{D5CDD505-2E9C-101B-9397-08002B2CF9AE}" pid="16" name="empower.integration.Classification.IsDraft">
    <vt:bool>false</vt:bool>
  </property>
  <property fmtid="{D5CDD505-2E9C-101B-9397-08002B2CF9AE}" pid="17" name="empower.integration.Classification.IsProprietary">
    <vt:bool>false</vt:bool>
  </property>
  <property fmtid="{D5CDD505-2E9C-101B-9397-08002B2CF9AE}" pid="18" name="empower.integration.Classification.HasAdditionalMarking">
    <vt:bool>false</vt:bool>
  </property>
  <property fmtid="{D5CDD505-2E9C-101B-9397-08002B2CF9AE}" pid="19" name="empower.integration.Classification.AdditionalMarking">
    <vt:lpwstr/>
  </property>
  <property fmtid="{D5CDD505-2E9C-101B-9397-08002B2CF9AE}" pid="20" name="empower.integration.Classification.IsEmpowerClassified">
    <vt:bool>false</vt:bool>
  </property>
  <property fmtid="{D5CDD505-2E9C-101B-9397-08002B2CF9AE}" pid="21" name="ClassificationContentMarkingFooterLocations">
    <vt:lpwstr>Office Theme:7</vt:lpwstr>
  </property>
  <property fmtid="{D5CDD505-2E9C-101B-9397-08002B2CF9AE}" pid="22" name="ClassificationContentMarkingFooterText">
    <vt:lpwstr>Public</vt:lpwstr>
  </property>
</Properties>
</file>